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12801600" cy="9601200" type="A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81C3"/>
    <a:srgbClr val="2433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85" autoAdjust="0"/>
    <p:restoredTop sz="96472" autoAdjust="0"/>
  </p:normalViewPr>
  <p:slideViewPr>
    <p:cSldViewPr snapToGrid="0">
      <p:cViewPr>
        <p:scale>
          <a:sx n="100" d="100"/>
          <a:sy n="100" d="100"/>
        </p:scale>
        <p:origin x="90" y="-20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F1069E-EDC5-428B-B773-AE0F127CC54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B6000A7-F721-44D2-9113-651C60643AD2}">
      <dgm:prSet phldrT="[Text]"/>
      <dgm:spPr/>
      <dgm:t>
        <a:bodyPr/>
        <a:lstStyle/>
        <a:p>
          <a:r>
            <a:rPr lang="en-GB" dirty="0" smtClean="0"/>
            <a:t>Police &amp; Crime Commissioner</a:t>
          </a:r>
        </a:p>
        <a:p>
          <a:r>
            <a:rPr lang="en-GB" dirty="0" smtClean="0"/>
            <a:t>MATTHEW BARBER</a:t>
          </a:r>
        </a:p>
        <a:p>
          <a:r>
            <a:rPr lang="en-GB" dirty="0" smtClean="0"/>
            <a:t>C0943</a:t>
          </a:r>
          <a:endParaRPr lang="en-GB" dirty="0"/>
        </a:p>
      </dgm:t>
    </dgm:pt>
    <dgm:pt modelId="{B7C53562-6AD6-47E8-B7F9-6E8B035DF7EA}" type="parTrans" cxnId="{7A40B8F4-17FD-45CD-850C-5C2E375E095F}">
      <dgm:prSet/>
      <dgm:spPr/>
      <dgm:t>
        <a:bodyPr/>
        <a:lstStyle/>
        <a:p>
          <a:endParaRPr lang="en-GB"/>
        </a:p>
      </dgm:t>
    </dgm:pt>
    <dgm:pt modelId="{41D0808F-C210-4127-85C0-064D0371272B}" type="sibTrans" cxnId="{7A40B8F4-17FD-45CD-850C-5C2E375E095F}">
      <dgm:prSet/>
      <dgm:spPr/>
      <dgm:t>
        <a:bodyPr/>
        <a:lstStyle/>
        <a:p>
          <a:endParaRPr lang="en-GB"/>
        </a:p>
      </dgm:t>
    </dgm:pt>
    <dgm:pt modelId="{65941612-B167-4184-85A4-A0398423907D}">
      <dgm:prSet phldrT="[Text]"/>
      <dgm:spPr/>
      <dgm:t>
        <a:bodyPr/>
        <a:lstStyle/>
        <a:p>
          <a:r>
            <a:rPr lang="en-GB" dirty="0" smtClean="0"/>
            <a:t>Chief of Staff</a:t>
          </a:r>
          <a:br>
            <a:rPr lang="en-GB" dirty="0" smtClean="0"/>
          </a:br>
          <a:r>
            <a:rPr lang="en-GB" dirty="0" smtClean="0"/>
            <a:t>(Head of Paid Service, Monitoring Officer)</a:t>
          </a:r>
        </a:p>
        <a:p>
          <a:r>
            <a:rPr lang="en-GB" dirty="0" smtClean="0"/>
            <a:t>GILLIAN ORMSTON</a:t>
          </a:r>
        </a:p>
        <a:p>
          <a:r>
            <a:rPr lang="en-GB" dirty="0" smtClean="0"/>
            <a:t>C5359</a:t>
          </a:r>
          <a:endParaRPr lang="en-GB" dirty="0"/>
        </a:p>
      </dgm:t>
    </dgm:pt>
    <dgm:pt modelId="{5D406F89-AAB4-4D85-A8DA-440A2C005BBF}" type="parTrans" cxnId="{DAEADD2F-F09D-498F-B431-7F53C842C5E5}">
      <dgm:prSet/>
      <dgm:spPr/>
      <dgm:t>
        <a:bodyPr/>
        <a:lstStyle/>
        <a:p>
          <a:endParaRPr lang="en-GB"/>
        </a:p>
      </dgm:t>
    </dgm:pt>
    <dgm:pt modelId="{11EA8C1C-3F9D-45F4-BADA-A03C4B460D30}" type="sibTrans" cxnId="{DAEADD2F-F09D-498F-B431-7F53C842C5E5}">
      <dgm:prSet/>
      <dgm:spPr/>
      <dgm:t>
        <a:bodyPr/>
        <a:lstStyle/>
        <a:p>
          <a:endParaRPr lang="en-GB"/>
        </a:p>
      </dgm:t>
    </dgm:pt>
    <dgm:pt modelId="{897FF223-7FAD-4971-A6EE-2E6439A1EB01}">
      <dgm:prSet/>
      <dgm:spPr/>
      <dgm:t>
        <a:bodyPr/>
        <a:lstStyle/>
        <a:p>
          <a:r>
            <a:rPr lang="en-GB" dirty="0" smtClean="0"/>
            <a:t>Chief Finance Officer</a:t>
          </a:r>
          <a:br>
            <a:rPr lang="en-GB" dirty="0" smtClean="0"/>
          </a:br>
          <a:r>
            <a:rPr lang="en-GB" dirty="0" smtClean="0"/>
            <a:t>(Deputy Chief of Staff)</a:t>
          </a:r>
        </a:p>
        <a:p>
          <a:r>
            <a:rPr lang="en-GB" dirty="0" smtClean="0"/>
            <a:t>MARTIN THORNLEY</a:t>
          </a:r>
        </a:p>
        <a:p>
          <a:r>
            <a:rPr lang="en-GB" dirty="0" smtClean="0"/>
            <a:t>C5608</a:t>
          </a:r>
          <a:endParaRPr lang="en-GB" dirty="0"/>
        </a:p>
      </dgm:t>
    </dgm:pt>
    <dgm:pt modelId="{13B062E2-219A-4C03-95E6-2931F92110C3}" type="parTrans" cxnId="{B4366025-5CF4-4249-B343-B7E10BB0DEF6}">
      <dgm:prSet/>
      <dgm:spPr/>
      <dgm:t>
        <a:bodyPr/>
        <a:lstStyle/>
        <a:p>
          <a:endParaRPr lang="en-GB"/>
        </a:p>
      </dgm:t>
    </dgm:pt>
    <dgm:pt modelId="{A86C9FA6-303C-4B94-BEDD-66B31B104998}" type="sibTrans" cxnId="{B4366025-5CF4-4249-B343-B7E10BB0DEF6}">
      <dgm:prSet/>
      <dgm:spPr/>
      <dgm:t>
        <a:bodyPr/>
        <a:lstStyle/>
        <a:p>
          <a:endParaRPr lang="en-GB"/>
        </a:p>
      </dgm:t>
    </dgm:pt>
    <dgm:pt modelId="{9C147BA1-BFB2-4FE9-B774-C5C1FAA5C345}">
      <dgm:prSet/>
      <dgm:spPr/>
      <dgm:t>
        <a:bodyPr/>
        <a:lstStyle/>
        <a:p>
          <a:r>
            <a:rPr lang="en-GB" dirty="0" smtClean="0"/>
            <a:t>Head of Governance &amp; Compliance</a:t>
          </a:r>
          <a:br>
            <a:rPr lang="en-GB" dirty="0" smtClean="0"/>
          </a:br>
          <a:r>
            <a:rPr lang="en-GB" dirty="0" smtClean="0"/>
            <a:t>(Dep Monitoring Officer)</a:t>
          </a:r>
        </a:p>
        <a:p>
          <a:r>
            <a:rPr lang="en-GB" dirty="0" smtClean="0"/>
            <a:t>VICKI WASKETT</a:t>
          </a:r>
        </a:p>
        <a:p>
          <a:r>
            <a:rPr lang="en-GB" dirty="0" smtClean="0"/>
            <a:t>C7933</a:t>
          </a:r>
          <a:endParaRPr lang="en-GB" dirty="0"/>
        </a:p>
      </dgm:t>
    </dgm:pt>
    <dgm:pt modelId="{3D3A0960-727F-4C45-B5F3-B13C3B6C1ACD}" type="parTrans" cxnId="{8CE89D87-50A2-40B3-8DBE-581B6599C700}">
      <dgm:prSet/>
      <dgm:spPr/>
      <dgm:t>
        <a:bodyPr/>
        <a:lstStyle/>
        <a:p>
          <a:endParaRPr lang="en-GB"/>
        </a:p>
      </dgm:t>
    </dgm:pt>
    <dgm:pt modelId="{D525E211-B20E-465D-8DC0-F3B69BDD6074}" type="sibTrans" cxnId="{8CE89D87-50A2-40B3-8DBE-581B6599C700}">
      <dgm:prSet/>
      <dgm:spPr/>
      <dgm:t>
        <a:bodyPr/>
        <a:lstStyle/>
        <a:p>
          <a:endParaRPr lang="en-GB"/>
        </a:p>
      </dgm:t>
    </dgm:pt>
    <dgm:pt modelId="{A2667271-7C69-4DB0-942B-957AB136D76E}">
      <dgm:prSet/>
      <dgm:spPr>
        <a:solidFill>
          <a:schemeClr val="accent1"/>
        </a:solidFill>
      </dgm:spPr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Head of Victims Services</a:t>
          </a:r>
        </a:p>
        <a:p>
          <a:r>
            <a:rPr lang="en-GB" dirty="0" smtClean="0">
              <a:solidFill>
                <a:schemeClr val="bg1"/>
              </a:solidFill>
            </a:rPr>
            <a:t>HELEN WAKE</a:t>
          </a:r>
        </a:p>
        <a:p>
          <a:r>
            <a:rPr lang="en-GB" dirty="0" smtClean="0">
              <a:solidFill>
                <a:schemeClr val="bg1"/>
              </a:solidFill>
            </a:rPr>
            <a:t>C2381</a:t>
          </a:r>
          <a:endParaRPr lang="en-GB" dirty="0">
            <a:solidFill>
              <a:schemeClr val="bg1"/>
            </a:solidFill>
          </a:endParaRPr>
        </a:p>
      </dgm:t>
    </dgm:pt>
    <dgm:pt modelId="{80091D77-E74B-4677-BA59-1E2F647E1AB9}" type="parTrans" cxnId="{CC84A996-39A5-4C74-A884-F1745CC31318}">
      <dgm:prSet/>
      <dgm:spPr/>
      <dgm:t>
        <a:bodyPr/>
        <a:lstStyle/>
        <a:p>
          <a:endParaRPr lang="en-GB"/>
        </a:p>
      </dgm:t>
    </dgm:pt>
    <dgm:pt modelId="{039FD2EB-46ED-447F-AF12-2A999BEBA3EA}" type="sibTrans" cxnId="{CC84A996-39A5-4C74-A884-F1745CC31318}">
      <dgm:prSet/>
      <dgm:spPr/>
      <dgm:t>
        <a:bodyPr/>
        <a:lstStyle/>
        <a:p>
          <a:endParaRPr lang="en-GB"/>
        </a:p>
      </dgm:t>
    </dgm:pt>
    <dgm:pt modelId="{EABE5951-808E-4A54-88DA-DF9559B9E799}">
      <dgm:prSet/>
      <dgm:spPr>
        <a:solidFill>
          <a:schemeClr val="accent1"/>
        </a:solidFill>
      </dgm:spPr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Head of Partnerships &amp; Community Safety</a:t>
          </a:r>
        </a:p>
        <a:p>
          <a:r>
            <a:rPr lang="en-GB" dirty="0" smtClean="0">
              <a:solidFill>
                <a:schemeClr val="bg1"/>
              </a:solidFill>
            </a:rPr>
            <a:t>CATH MARRIOTT</a:t>
          </a:r>
        </a:p>
        <a:p>
          <a:r>
            <a:rPr lang="en-GB" dirty="0" smtClean="0">
              <a:solidFill>
                <a:schemeClr val="bg1"/>
              </a:solidFill>
            </a:rPr>
            <a:t>C6934</a:t>
          </a:r>
          <a:endParaRPr lang="en-GB" dirty="0">
            <a:solidFill>
              <a:schemeClr val="bg1"/>
            </a:solidFill>
          </a:endParaRPr>
        </a:p>
      </dgm:t>
    </dgm:pt>
    <dgm:pt modelId="{ACEDF24D-B53B-446F-8992-54D79B48D82F}" type="parTrans" cxnId="{FA89E39F-150C-487A-BFC2-B0F1B03A2B70}">
      <dgm:prSet/>
      <dgm:spPr/>
      <dgm:t>
        <a:bodyPr/>
        <a:lstStyle/>
        <a:p>
          <a:endParaRPr lang="en-GB"/>
        </a:p>
      </dgm:t>
    </dgm:pt>
    <dgm:pt modelId="{5C0FAEDC-14FC-418D-80E1-7F8CAE6CA991}" type="sibTrans" cxnId="{FA89E39F-150C-487A-BFC2-B0F1B03A2B70}">
      <dgm:prSet/>
      <dgm:spPr/>
      <dgm:t>
        <a:bodyPr/>
        <a:lstStyle/>
        <a:p>
          <a:endParaRPr lang="en-GB"/>
        </a:p>
      </dgm:t>
    </dgm:pt>
    <dgm:pt modelId="{839C5A2F-ECCF-422E-95FE-BD20886EAC97}">
      <dgm:prSet/>
      <dgm:spPr>
        <a:solidFill>
          <a:schemeClr val="accent1"/>
        </a:solidFill>
      </dgm:spPr>
      <dgm:t>
        <a:bodyPr/>
        <a:lstStyle/>
        <a:p>
          <a:r>
            <a:rPr lang="en-GB" dirty="0" smtClean="0"/>
            <a:t>Corporate Accountant</a:t>
          </a:r>
          <a:br>
            <a:rPr lang="en-GB" dirty="0" smtClean="0"/>
          </a:br>
          <a:r>
            <a:rPr lang="en-GB" dirty="0" smtClean="0"/>
            <a:t>(Dep CFO)</a:t>
          </a:r>
        </a:p>
        <a:p>
          <a:r>
            <a:rPr lang="en-GB" dirty="0" smtClean="0"/>
            <a:t>RACHAEL MARTINIG</a:t>
          </a:r>
        </a:p>
        <a:p>
          <a:r>
            <a:rPr lang="en-GB" dirty="0" smtClean="0"/>
            <a:t>C7695</a:t>
          </a:r>
          <a:endParaRPr lang="en-GB" dirty="0"/>
        </a:p>
      </dgm:t>
    </dgm:pt>
    <dgm:pt modelId="{EE0BAEE4-634D-4ED2-A637-71F3A1233BBB}" type="parTrans" cxnId="{7167BDB1-0D3D-496E-87D7-8FFD446DE310}">
      <dgm:prSet/>
      <dgm:spPr/>
      <dgm:t>
        <a:bodyPr/>
        <a:lstStyle/>
        <a:p>
          <a:endParaRPr lang="en-GB"/>
        </a:p>
      </dgm:t>
    </dgm:pt>
    <dgm:pt modelId="{1BC419AC-080D-4045-93A3-8BA48D7053B4}" type="sibTrans" cxnId="{7167BDB1-0D3D-496E-87D7-8FFD446DE310}">
      <dgm:prSet/>
      <dgm:spPr/>
      <dgm:t>
        <a:bodyPr/>
        <a:lstStyle/>
        <a:p>
          <a:endParaRPr lang="en-GB"/>
        </a:p>
      </dgm:t>
    </dgm:pt>
    <dgm:pt modelId="{729C7FE8-1488-469D-AE57-61CAF1A846F0}">
      <dgm:prSet/>
      <dgm:spPr/>
      <dgm:t>
        <a:bodyPr/>
        <a:lstStyle/>
        <a:p>
          <a:r>
            <a:rPr lang="en-GB" dirty="0" smtClean="0"/>
            <a:t>Chief Internal Auditor</a:t>
          </a:r>
        </a:p>
        <a:p>
          <a:r>
            <a:rPr lang="en-GB" dirty="0" smtClean="0"/>
            <a:t>NEIL SHOVELL</a:t>
          </a:r>
        </a:p>
        <a:p>
          <a:r>
            <a:rPr lang="en-GB" dirty="0" smtClean="0"/>
            <a:t>C4258</a:t>
          </a:r>
          <a:endParaRPr lang="en-GB" dirty="0"/>
        </a:p>
      </dgm:t>
    </dgm:pt>
    <dgm:pt modelId="{1FCFB472-60A0-4ED4-83F0-736A5CC71EE8}" type="parTrans" cxnId="{8E45EA48-5530-4264-A715-8459CDE53A27}">
      <dgm:prSet/>
      <dgm:spPr/>
      <dgm:t>
        <a:bodyPr/>
        <a:lstStyle/>
        <a:p>
          <a:endParaRPr lang="en-GB"/>
        </a:p>
      </dgm:t>
    </dgm:pt>
    <dgm:pt modelId="{12513F37-E8B9-430F-B461-DEBAA79459D5}" type="sibTrans" cxnId="{8E45EA48-5530-4264-A715-8459CDE53A27}">
      <dgm:prSet/>
      <dgm:spPr/>
      <dgm:t>
        <a:bodyPr/>
        <a:lstStyle/>
        <a:p>
          <a:endParaRPr lang="en-GB"/>
        </a:p>
      </dgm:t>
    </dgm:pt>
    <dgm:pt modelId="{D3DE5862-CD5C-491D-AEC8-C630A9340A34}">
      <dgm:prSet/>
      <dgm:spPr/>
      <dgm:t>
        <a:bodyPr/>
        <a:lstStyle/>
        <a:p>
          <a:r>
            <a:rPr lang="en-GB" dirty="0" smtClean="0"/>
            <a:t>Principal Auditor</a:t>
          </a:r>
        </a:p>
        <a:p>
          <a:r>
            <a:rPr lang="en-GB" dirty="0" smtClean="0"/>
            <a:t>AMY SHEARN</a:t>
          </a:r>
        </a:p>
        <a:p>
          <a:r>
            <a:rPr lang="en-GB" dirty="0" smtClean="0"/>
            <a:t>C9062</a:t>
          </a:r>
          <a:endParaRPr lang="en-GB" dirty="0"/>
        </a:p>
      </dgm:t>
    </dgm:pt>
    <dgm:pt modelId="{488C4FD5-53FA-44F0-94D3-4117A26AAB4E}" type="parTrans" cxnId="{35C84C47-4F4A-4AC5-AD4A-B3CF5AC7EC22}">
      <dgm:prSet/>
      <dgm:spPr/>
      <dgm:t>
        <a:bodyPr/>
        <a:lstStyle/>
        <a:p>
          <a:endParaRPr lang="en-GB"/>
        </a:p>
      </dgm:t>
    </dgm:pt>
    <dgm:pt modelId="{C3A64AEE-A868-4A4A-82E5-8E732962F66B}" type="sibTrans" cxnId="{35C84C47-4F4A-4AC5-AD4A-B3CF5AC7EC22}">
      <dgm:prSet/>
      <dgm:spPr/>
      <dgm:t>
        <a:bodyPr/>
        <a:lstStyle/>
        <a:p>
          <a:endParaRPr lang="en-GB"/>
        </a:p>
      </dgm:t>
    </dgm:pt>
    <dgm:pt modelId="{A2F99F02-CA2C-4CF9-A522-794C16EC6511}">
      <dgm:prSet/>
      <dgm:spPr/>
      <dgm:t>
        <a:bodyPr/>
        <a:lstStyle/>
        <a:p>
          <a:r>
            <a:rPr lang="en-GB" dirty="0" smtClean="0"/>
            <a:t>Senior Assistant Accountant</a:t>
          </a:r>
        </a:p>
        <a:p>
          <a:r>
            <a:rPr lang="en-GB" dirty="0" smtClean="0"/>
            <a:t>COLIN SIMPSON</a:t>
          </a:r>
        </a:p>
        <a:p>
          <a:r>
            <a:rPr lang="en-GB" dirty="0" smtClean="0"/>
            <a:t>C0562</a:t>
          </a:r>
          <a:endParaRPr lang="en-GB" dirty="0"/>
        </a:p>
      </dgm:t>
    </dgm:pt>
    <dgm:pt modelId="{7242BA93-BA88-40B0-BCB1-A1475EFDE6D3}" type="parTrans" cxnId="{884DD560-7C28-498B-A47B-87463F70847F}">
      <dgm:prSet/>
      <dgm:spPr/>
      <dgm:t>
        <a:bodyPr/>
        <a:lstStyle/>
        <a:p>
          <a:endParaRPr lang="en-GB"/>
        </a:p>
      </dgm:t>
    </dgm:pt>
    <dgm:pt modelId="{DA612F4A-6BE9-48AD-8E4D-2888AF2D238D}" type="sibTrans" cxnId="{884DD560-7C28-498B-A47B-87463F70847F}">
      <dgm:prSet/>
      <dgm:spPr/>
      <dgm:t>
        <a:bodyPr/>
        <a:lstStyle/>
        <a:p>
          <a:endParaRPr lang="en-GB"/>
        </a:p>
      </dgm:t>
    </dgm:pt>
    <dgm:pt modelId="{0E719EDD-2EF1-46A1-BCB3-EA32905A73C7}">
      <dgm:prSet/>
      <dgm:spPr/>
      <dgm:t>
        <a:bodyPr/>
        <a:lstStyle/>
        <a:p>
          <a:r>
            <a:rPr lang="en-GB" dirty="0" smtClean="0"/>
            <a:t>Finance Assistant</a:t>
          </a:r>
        </a:p>
        <a:p>
          <a:r>
            <a:rPr lang="en-GB" dirty="0" smtClean="0"/>
            <a:t>BECKY COLLINS</a:t>
          </a:r>
          <a:endParaRPr lang="en-GB" dirty="0"/>
        </a:p>
      </dgm:t>
    </dgm:pt>
    <dgm:pt modelId="{F2BEFFC0-A438-40B1-9F63-58CBE0E8F9F4}" type="parTrans" cxnId="{1DEBDD49-383D-43F4-97A2-54B422714486}">
      <dgm:prSet/>
      <dgm:spPr/>
      <dgm:t>
        <a:bodyPr/>
        <a:lstStyle/>
        <a:p>
          <a:endParaRPr lang="en-GB"/>
        </a:p>
      </dgm:t>
    </dgm:pt>
    <dgm:pt modelId="{E404C573-40AD-4CEF-BD1C-8E486F415777}" type="sibTrans" cxnId="{1DEBDD49-383D-43F4-97A2-54B422714486}">
      <dgm:prSet/>
      <dgm:spPr/>
      <dgm:t>
        <a:bodyPr/>
        <a:lstStyle/>
        <a:p>
          <a:endParaRPr lang="en-GB"/>
        </a:p>
      </dgm:t>
    </dgm:pt>
    <dgm:pt modelId="{E2A1E5E9-10DD-4715-99C5-91D12FB4E3B7}">
      <dgm:prSet/>
      <dgm:spPr/>
      <dgm:t>
        <a:bodyPr/>
        <a:lstStyle/>
        <a:p>
          <a:r>
            <a:rPr lang="en-GB" dirty="0" smtClean="0"/>
            <a:t>Complaint Review Manager</a:t>
          </a:r>
        </a:p>
        <a:p>
          <a:r>
            <a:rPr lang="en-GB" dirty="0" smtClean="0"/>
            <a:t>SIERRA REID</a:t>
          </a:r>
        </a:p>
        <a:p>
          <a:r>
            <a:rPr lang="en-GB" dirty="0" smtClean="0"/>
            <a:t>C6511</a:t>
          </a:r>
          <a:endParaRPr lang="en-GB" dirty="0"/>
        </a:p>
      </dgm:t>
    </dgm:pt>
    <dgm:pt modelId="{45AFA5B7-E2F2-4448-B324-043F57109780}" type="parTrans" cxnId="{880C9241-DC72-45E3-9B5C-E7413C8960E1}">
      <dgm:prSet/>
      <dgm:spPr/>
      <dgm:t>
        <a:bodyPr/>
        <a:lstStyle/>
        <a:p>
          <a:endParaRPr lang="en-GB"/>
        </a:p>
      </dgm:t>
    </dgm:pt>
    <dgm:pt modelId="{69B20FA1-5474-49F4-8AA1-45854A12C16D}" type="sibTrans" cxnId="{880C9241-DC72-45E3-9B5C-E7413C8960E1}">
      <dgm:prSet/>
      <dgm:spPr/>
      <dgm:t>
        <a:bodyPr/>
        <a:lstStyle/>
        <a:p>
          <a:endParaRPr lang="en-GB"/>
        </a:p>
      </dgm:t>
    </dgm:pt>
    <dgm:pt modelId="{CC8CFD85-CC9E-4B70-8F39-1D2E59175435}">
      <dgm:prSet/>
      <dgm:spPr/>
      <dgm:t>
        <a:bodyPr/>
        <a:lstStyle/>
        <a:p>
          <a:r>
            <a:rPr lang="en-GB" dirty="0" smtClean="0"/>
            <a:t>Governance Manager</a:t>
          </a:r>
        </a:p>
        <a:p>
          <a:r>
            <a:rPr lang="en-GB" dirty="0" smtClean="0"/>
            <a:t>JIM KATOUZIAN</a:t>
          </a:r>
        </a:p>
        <a:p>
          <a:r>
            <a:rPr lang="en-GB" dirty="0" smtClean="0"/>
            <a:t>C9268</a:t>
          </a:r>
          <a:endParaRPr lang="en-GB" dirty="0"/>
        </a:p>
      </dgm:t>
    </dgm:pt>
    <dgm:pt modelId="{C9110EBB-BC7E-4798-B463-A729577C0932}" type="parTrans" cxnId="{9DE514BC-27AB-4F36-A3C1-27214DDC5E4C}">
      <dgm:prSet/>
      <dgm:spPr/>
      <dgm:t>
        <a:bodyPr/>
        <a:lstStyle/>
        <a:p>
          <a:endParaRPr lang="en-GB"/>
        </a:p>
      </dgm:t>
    </dgm:pt>
    <dgm:pt modelId="{37FCCEE2-B43F-4B3A-BD20-332214AC665C}" type="sibTrans" cxnId="{9DE514BC-27AB-4F36-A3C1-27214DDC5E4C}">
      <dgm:prSet/>
      <dgm:spPr/>
      <dgm:t>
        <a:bodyPr/>
        <a:lstStyle/>
        <a:p>
          <a:endParaRPr lang="en-GB"/>
        </a:p>
      </dgm:t>
    </dgm:pt>
    <dgm:pt modelId="{4D8956F6-6BF9-47E9-81F5-15F5EE490497}">
      <dgm:prSet/>
      <dgm:spPr/>
      <dgm:t>
        <a:bodyPr/>
        <a:lstStyle/>
        <a:p>
          <a:r>
            <a:rPr lang="en-GB" dirty="0" smtClean="0"/>
            <a:t>Governance Officer &amp; ICVS Manager</a:t>
          </a:r>
        </a:p>
        <a:p>
          <a:r>
            <a:rPr lang="en-GB" dirty="0" smtClean="0"/>
            <a:t>LISA HONESS</a:t>
          </a:r>
        </a:p>
        <a:p>
          <a:r>
            <a:rPr lang="en-GB" dirty="0" smtClean="0"/>
            <a:t>C6394</a:t>
          </a:r>
          <a:endParaRPr lang="en-GB" dirty="0"/>
        </a:p>
      </dgm:t>
    </dgm:pt>
    <dgm:pt modelId="{6BF2BEC7-F816-4002-AECA-24054AC1DE4E}" type="parTrans" cxnId="{92EF35CC-858F-4542-9A04-3D4CCFEB68AD}">
      <dgm:prSet/>
      <dgm:spPr/>
      <dgm:t>
        <a:bodyPr/>
        <a:lstStyle/>
        <a:p>
          <a:endParaRPr lang="en-GB"/>
        </a:p>
      </dgm:t>
    </dgm:pt>
    <dgm:pt modelId="{2EEA23C7-5B96-40B0-89F4-1FAEBCA3746D}" type="sibTrans" cxnId="{92EF35CC-858F-4542-9A04-3D4CCFEB68AD}">
      <dgm:prSet/>
      <dgm:spPr/>
      <dgm:t>
        <a:bodyPr/>
        <a:lstStyle/>
        <a:p>
          <a:endParaRPr lang="en-GB"/>
        </a:p>
      </dgm:t>
    </dgm:pt>
    <dgm:pt modelId="{4334EA9C-FD88-44BC-BBDA-D3ABE1AFC8DB}">
      <dgm:prSet/>
      <dgm:spPr/>
      <dgm:t>
        <a:bodyPr/>
        <a:lstStyle/>
        <a:p>
          <a:r>
            <a:rPr lang="en-GB" dirty="0" smtClean="0"/>
            <a:t>Victims First Hub Manager</a:t>
          </a:r>
        </a:p>
        <a:p>
          <a:r>
            <a:rPr lang="en-GB" dirty="0" smtClean="0"/>
            <a:t>EDDIE FITZPATRICK</a:t>
          </a:r>
        </a:p>
        <a:p>
          <a:r>
            <a:rPr lang="en-GB" dirty="0" smtClean="0"/>
            <a:t>C6474</a:t>
          </a:r>
          <a:endParaRPr lang="en-GB" dirty="0"/>
        </a:p>
      </dgm:t>
    </dgm:pt>
    <dgm:pt modelId="{B33187D6-F3EF-4C35-A6D0-3E88264D8DDC}" type="parTrans" cxnId="{C8593A6C-E8F3-44BA-8DF2-99C96830B755}">
      <dgm:prSet/>
      <dgm:spPr/>
      <dgm:t>
        <a:bodyPr/>
        <a:lstStyle/>
        <a:p>
          <a:endParaRPr lang="en-GB"/>
        </a:p>
      </dgm:t>
    </dgm:pt>
    <dgm:pt modelId="{D5B27C53-5115-4271-B983-AD9073695BF2}" type="sibTrans" cxnId="{C8593A6C-E8F3-44BA-8DF2-99C96830B755}">
      <dgm:prSet/>
      <dgm:spPr/>
      <dgm:t>
        <a:bodyPr/>
        <a:lstStyle/>
        <a:p>
          <a:endParaRPr lang="en-GB"/>
        </a:p>
      </dgm:t>
    </dgm:pt>
    <dgm:pt modelId="{12A0834C-1B4D-42AA-93E5-344A6C63815E}">
      <dgm:prSet/>
      <dgm:spPr/>
      <dgm:t>
        <a:bodyPr/>
        <a:lstStyle/>
        <a:p>
          <a:r>
            <a:rPr lang="en-GB" dirty="0" smtClean="0"/>
            <a:t>Victims First Team Leader</a:t>
          </a:r>
        </a:p>
        <a:p>
          <a:r>
            <a:rPr lang="en-GB" dirty="0" smtClean="0"/>
            <a:t>NAZIA AHMED</a:t>
          </a:r>
        </a:p>
        <a:p>
          <a:r>
            <a:rPr lang="en-GB" dirty="0" smtClean="0"/>
            <a:t>C2069</a:t>
          </a:r>
          <a:endParaRPr lang="en-GB" dirty="0"/>
        </a:p>
      </dgm:t>
    </dgm:pt>
    <dgm:pt modelId="{50F88FA6-0171-4AB0-AC11-A16A1BEEB10A}" type="parTrans" cxnId="{B3F76194-9506-4FB5-A025-8A1EC09E9CE6}">
      <dgm:prSet/>
      <dgm:spPr/>
      <dgm:t>
        <a:bodyPr/>
        <a:lstStyle/>
        <a:p>
          <a:endParaRPr lang="en-GB"/>
        </a:p>
      </dgm:t>
    </dgm:pt>
    <dgm:pt modelId="{79E1E5CF-2D21-4728-85F7-B00D2B2B4C1C}" type="sibTrans" cxnId="{B3F76194-9506-4FB5-A025-8A1EC09E9CE6}">
      <dgm:prSet/>
      <dgm:spPr/>
      <dgm:t>
        <a:bodyPr/>
        <a:lstStyle/>
        <a:p>
          <a:endParaRPr lang="en-GB"/>
        </a:p>
      </dgm:t>
    </dgm:pt>
    <dgm:pt modelId="{F3F7E067-FDC8-4933-ACD1-373E842534A7}">
      <dgm:prSet/>
      <dgm:spPr>
        <a:solidFill>
          <a:schemeClr val="accent1"/>
        </a:solidFill>
      </dgm:spPr>
      <dgm:t>
        <a:bodyPr/>
        <a:lstStyle/>
        <a:p>
          <a:endParaRPr lang="en-GB" dirty="0" smtClean="0">
            <a:solidFill>
              <a:schemeClr val="bg1"/>
            </a:solidFill>
          </a:endParaRPr>
        </a:p>
        <a:p>
          <a:r>
            <a:rPr lang="en-GB" dirty="0" smtClean="0">
              <a:solidFill>
                <a:schemeClr val="bg1"/>
              </a:solidFill>
            </a:rPr>
            <a:t>Communications &amp; Engagement Manager</a:t>
          </a:r>
        </a:p>
        <a:p>
          <a:r>
            <a:rPr lang="en-GB" dirty="0" smtClean="0">
              <a:solidFill>
                <a:schemeClr val="bg1"/>
              </a:solidFill>
            </a:rPr>
            <a:t>SARAH STOKES</a:t>
          </a:r>
        </a:p>
        <a:p>
          <a:r>
            <a:rPr lang="en-GB" dirty="0" smtClean="0">
              <a:solidFill>
                <a:schemeClr val="bg1"/>
              </a:solidFill>
            </a:rPr>
            <a:t>C4926</a:t>
          </a:r>
        </a:p>
        <a:p>
          <a:endParaRPr lang="en-GB" dirty="0">
            <a:solidFill>
              <a:schemeClr val="bg1"/>
            </a:solidFill>
          </a:endParaRPr>
        </a:p>
      </dgm:t>
    </dgm:pt>
    <dgm:pt modelId="{B8949F8F-4970-47D6-A107-B5B081EFFDE3}" type="parTrans" cxnId="{E066D6D8-F363-4EA8-A462-73FADAAA456A}">
      <dgm:prSet/>
      <dgm:spPr/>
      <dgm:t>
        <a:bodyPr/>
        <a:lstStyle/>
        <a:p>
          <a:endParaRPr lang="en-GB"/>
        </a:p>
      </dgm:t>
    </dgm:pt>
    <dgm:pt modelId="{0ED677EA-3A28-411A-9315-93A6A9BF62CE}" type="sibTrans" cxnId="{E066D6D8-F363-4EA8-A462-73FADAAA456A}">
      <dgm:prSet/>
      <dgm:spPr/>
      <dgm:t>
        <a:bodyPr/>
        <a:lstStyle/>
        <a:p>
          <a:endParaRPr lang="en-GB"/>
        </a:p>
      </dgm:t>
    </dgm:pt>
    <dgm:pt modelId="{1391C4CD-EFEE-4667-B850-DF074E9AB366}">
      <dgm:prSet/>
      <dgm:spPr/>
      <dgm:t>
        <a:bodyPr/>
        <a:lstStyle/>
        <a:p>
          <a:r>
            <a:rPr lang="en-GB" dirty="0" smtClean="0"/>
            <a:t>Victim Service Manager</a:t>
          </a:r>
        </a:p>
        <a:p>
          <a:r>
            <a:rPr lang="en-GB" dirty="0" smtClean="0"/>
            <a:t>WENDY WALKER</a:t>
          </a:r>
        </a:p>
        <a:p>
          <a:r>
            <a:rPr lang="en-GB" dirty="0" smtClean="0"/>
            <a:t>C7636</a:t>
          </a:r>
          <a:endParaRPr lang="en-GB" dirty="0"/>
        </a:p>
      </dgm:t>
    </dgm:pt>
    <dgm:pt modelId="{151BE7DA-2D58-4B9D-8D18-BEA2FF8A3EC0}" type="parTrans" cxnId="{A1BF2587-84D2-4F8C-B6AF-C5869327A8C3}">
      <dgm:prSet/>
      <dgm:spPr/>
      <dgm:t>
        <a:bodyPr/>
        <a:lstStyle/>
        <a:p>
          <a:endParaRPr lang="en-GB"/>
        </a:p>
      </dgm:t>
    </dgm:pt>
    <dgm:pt modelId="{43237BA9-DF15-4760-A2A6-A5340574B492}" type="sibTrans" cxnId="{A1BF2587-84D2-4F8C-B6AF-C5869327A8C3}">
      <dgm:prSet/>
      <dgm:spPr/>
      <dgm:t>
        <a:bodyPr/>
        <a:lstStyle/>
        <a:p>
          <a:endParaRPr lang="en-GB"/>
        </a:p>
      </dgm:t>
    </dgm:pt>
    <dgm:pt modelId="{830BAA32-2076-408D-BB83-0B152C2F98B6}">
      <dgm:prSet/>
      <dgm:spPr/>
      <dgm:t>
        <a:bodyPr/>
        <a:lstStyle/>
        <a:p>
          <a:r>
            <a:rPr lang="en-GB" dirty="0" smtClean="0"/>
            <a:t>Victim Service Manager CANDY HEINRICH</a:t>
          </a:r>
        </a:p>
        <a:p>
          <a:r>
            <a:rPr lang="en-GB" dirty="0" smtClean="0"/>
            <a:t>C2259</a:t>
          </a:r>
          <a:endParaRPr lang="en-GB" dirty="0"/>
        </a:p>
      </dgm:t>
    </dgm:pt>
    <dgm:pt modelId="{EC055EE3-8034-4DEB-89B3-C46A9A204B35}" type="parTrans" cxnId="{3CD8D6FD-8546-433C-845C-BE710AAA0115}">
      <dgm:prSet/>
      <dgm:spPr/>
      <dgm:t>
        <a:bodyPr/>
        <a:lstStyle/>
        <a:p>
          <a:endParaRPr lang="en-GB"/>
        </a:p>
      </dgm:t>
    </dgm:pt>
    <dgm:pt modelId="{16D00C2F-1C39-4108-AE4A-C7E1428B5FBE}" type="sibTrans" cxnId="{3CD8D6FD-8546-433C-845C-BE710AAA0115}">
      <dgm:prSet/>
      <dgm:spPr/>
      <dgm:t>
        <a:bodyPr/>
        <a:lstStyle/>
        <a:p>
          <a:endParaRPr lang="en-GB"/>
        </a:p>
      </dgm:t>
    </dgm:pt>
    <dgm:pt modelId="{426B1E19-D2BC-4FE0-9E7E-40162A02CC25}">
      <dgm:prSet/>
      <dgm:spPr>
        <a:solidFill>
          <a:schemeClr val="accent1"/>
        </a:solidFill>
      </dgm:spPr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Communications &amp; Engagement Officer</a:t>
          </a:r>
        </a:p>
        <a:p>
          <a:r>
            <a:rPr lang="en-GB" dirty="0" smtClean="0">
              <a:solidFill>
                <a:schemeClr val="bg1"/>
              </a:solidFill>
            </a:rPr>
            <a:t>ASHLEY SELLWOOD</a:t>
          </a:r>
        </a:p>
        <a:p>
          <a:r>
            <a:rPr lang="en-GB" dirty="0" smtClean="0">
              <a:solidFill>
                <a:schemeClr val="bg1"/>
              </a:solidFill>
            </a:rPr>
            <a:t>C0500</a:t>
          </a:r>
          <a:endParaRPr lang="en-GB" dirty="0">
            <a:solidFill>
              <a:schemeClr val="bg1"/>
            </a:solidFill>
          </a:endParaRPr>
        </a:p>
      </dgm:t>
    </dgm:pt>
    <dgm:pt modelId="{21C8436B-67E9-44DB-8888-2A7911B6B690}" type="parTrans" cxnId="{DC87C487-8E15-4F3A-A859-B31CFEE0D8CE}">
      <dgm:prSet/>
      <dgm:spPr/>
      <dgm:t>
        <a:bodyPr/>
        <a:lstStyle/>
        <a:p>
          <a:endParaRPr lang="en-GB"/>
        </a:p>
      </dgm:t>
    </dgm:pt>
    <dgm:pt modelId="{A8211CCF-02DC-443F-823C-8E6D0F8D3823}" type="sibTrans" cxnId="{DC87C487-8E15-4F3A-A859-B31CFEE0D8CE}">
      <dgm:prSet/>
      <dgm:spPr/>
      <dgm:t>
        <a:bodyPr/>
        <a:lstStyle/>
        <a:p>
          <a:endParaRPr lang="en-GB"/>
        </a:p>
      </dgm:t>
    </dgm:pt>
    <dgm:pt modelId="{59F1E708-E1B6-43FE-99CD-AFAF45C66ECD}">
      <dgm:prSet/>
      <dgm:spPr>
        <a:solidFill>
          <a:schemeClr val="accent1"/>
        </a:solidFill>
      </dgm:spPr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Policy Development Manager (Policing &amp; Performance)</a:t>
          </a:r>
        </a:p>
        <a:p>
          <a:r>
            <a:rPr lang="en-GB" dirty="0" smtClean="0">
              <a:solidFill>
                <a:schemeClr val="bg1"/>
              </a:solidFill>
            </a:rPr>
            <a:t>GARY EVANS</a:t>
          </a:r>
        </a:p>
        <a:p>
          <a:r>
            <a:rPr lang="en-GB" dirty="0" smtClean="0">
              <a:solidFill>
                <a:schemeClr val="bg1"/>
              </a:solidFill>
            </a:rPr>
            <a:t>C7013</a:t>
          </a:r>
          <a:endParaRPr lang="en-GB" dirty="0">
            <a:solidFill>
              <a:schemeClr val="bg1"/>
            </a:solidFill>
          </a:endParaRPr>
        </a:p>
      </dgm:t>
    </dgm:pt>
    <dgm:pt modelId="{7E651FD8-9134-419F-8243-9FE4353CCF7D}" type="parTrans" cxnId="{DF1229EF-75E4-4C78-8F88-56631DCF958D}">
      <dgm:prSet/>
      <dgm:spPr/>
      <dgm:t>
        <a:bodyPr/>
        <a:lstStyle/>
        <a:p>
          <a:endParaRPr lang="en-GB"/>
        </a:p>
      </dgm:t>
    </dgm:pt>
    <dgm:pt modelId="{DF08970F-F6F6-401E-85C3-CE0E484679BC}" type="sibTrans" cxnId="{DF1229EF-75E4-4C78-8F88-56631DCF958D}">
      <dgm:prSet/>
      <dgm:spPr/>
      <dgm:t>
        <a:bodyPr/>
        <a:lstStyle/>
        <a:p>
          <a:endParaRPr lang="en-GB"/>
        </a:p>
      </dgm:t>
    </dgm:pt>
    <dgm:pt modelId="{C0910591-A6C5-463A-BFCD-6451CC1387FD}">
      <dgm:prSet/>
      <dgm:spPr>
        <a:solidFill>
          <a:schemeClr val="accent1"/>
        </a:solidFill>
      </dgm:spPr>
      <dgm:t>
        <a:bodyPr/>
        <a:lstStyle/>
        <a:p>
          <a:endParaRPr lang="en-GB" dirty="0" smtClean="0"/>
        </a:p>
        <a:p>
          <a:r>
            <a:rPr lang="en-GB" dirty="0" smtClean="0"/>
            <a:t>Partnerships Delivery Manager</a:t>
          </a:r>
        </a:p>
        <a:p>
          <a:r>
            <a:rPr lang="en-GB" dirty="0" smtClean="0"/>
            <a:t>APRIL SMITH</a:t>
          </a:r>
        </a:p>
        <a:p>
          <a:r>
            <a:rPr lang="en-GB" dirty="0" smtClean="0"/>
            <a:t>C3148</a:t>
          </a:r>
        </a:p>
        <a:p>
          <a:endParaRPr lang="en-GB" dirty="0"/>
        </a:p>
      </dgm:t>
    </dgm:pt>
    <dgm:pt modelId="{F13F8256-F502-49BE-B04B-701B4FA575F4}" type="parTrans" cxnId="{F8EC1D22-47B1-4CCD-8523-F73F6DB45348}">
      <dgm:prSet/>
      <dgm:spPr/>
      <dgm:t>
        <a:bodyPr/>
        <a:lstStyle/>
        <a:p>
          <a:endParaRPr lang="en-GB"/>
        </a:p>
      </dgm:t>
    </dgm:pt>
    <dgm:pt modelId="{720EB867-BE20-489A-B24A-416250E743C9}" type="sibTrans" cxnId="{F8EC1D22-47B1-4CCD-8523-F73F6DB45348}">
      <dgm:prSet/>
      <dgm:spPr/>
      <dgm:t>
        <a:bodyPr/>
        <a:lstStyle/>
        <a:p>
          <a:endParaRPr lang="en-GB"/>
        </a:p>
      </dgm:t>
    </dgm:pt>
    <dgm:pt modelId="{96661156-E2F8-4D90-863C-B72FB08478BF}">
      <dgm:prSet/>
      <dgm:spPr/>
      <dgm:t>
        <a:bodyPr/>
        <a:lstStyle/>
        <a:p>
          <a:r>
            <a:rPr lang="en-GB" dirty="0" smtClean="0"/>
            <a:t>Strategic Analyst</a:t>
          </a:r>
        </a:p>
        <a:p>
          <a:r>
            <a:rPr lang="en-GB" dirty="0" smtClean="0"/>
            <a:t>AARON CHEUNG</a:t>
          </a:r>
        </a:p>
        <a:p>
          <a:r>
            <a:rPr lang="en-GB" dirty="0" smtClean="0"/>
            <a:t>C2101</a:t>
          </a:r>
          <a:endParaRPr lang="en-GB" dirty="0"/>
        </a:p>
      </dgm:t>
    </dgm:pt>
    <dgm:pt modelId="{5616BC4F-13F2-49B6-BBEA-3076EF5A5AAF}" type="parTrans" cxnId="{3A032551-30A5-40BE-8641-F2D7B44D9948}">
      <dgm:prSet/>
      <dgm:spPr/>
      <dgm:t>
        <a:bodyPr/>
        <a:lstStyle/>
        <a:p>
          <a:endParaRPr lang="en-GB"/>
        </a:p>
      </dgm:t>
    </dgm:pt>
    <dgm:pt modelId="{C2CFD23E-BAE6-4AFF-A2D2-FD2974DFA372}" type="sibTrans" cxnId="{3A032551-30A5-40BE-8641-F2D7B44D9948}">
      <dgm:prSet/>
      <dgm:spPr/>
      <dgm:t>
        <a:bodyPr/>
        <a:lstStyle/>
        <a:p>
          <a:endParaRPr lang="en-GB"/>
        </a:p>
      </dgm:t>
    </dgm:pt>
    <dgm:pt modelId="{3C0C8434-8AD7-4EBE-95E4-29E7F1DAE58E}">
      <dgm:prSet/>
      <dgm:spPr>
        <a:solidFill>
          <a:schemeClr val="accent1"/>
        </a:solidFill>
      </dgm:spPr>
      <dgm:t>
        <a:bodyPr/>
        <a:lstStyle/>
        <a:p>
          <a:r>
            <a:rPr lang="en-GB" dirty="0" smtClean="0"/>
            <a:t>Partnerships Delivery Officer</a:t>
          </a:r>
        </a:p>
        <a:p>
          <a:r>
            <a:rPr lang="en-GB" dirty="0" smtClean="0"/>
            <a:t>JACOB NURDAN</a:t>
          </a:r>
        </a:p>
        <a:p>
          <a:r>
            <a:rPr lang="en-GB" dirty="0" smtClean="0"/>
            <a:t>C5759</a:t>
          </a:r>
          <a:endParaRPr lang="en-GB" dirty="0"/>
        </a:p>
      </dgm:t>
    </dgm:pt>
    <dgm:pt modelId="{1BD8FF34-44FE-401A-8911-5EA33573B610}" type="parTrans" cxnId="{009D8B2E-6542-4562-AFBE-E2CD08FEA52E}">
      <dgm:prSet/>
      <dgm:spPr/>
      <dgm:t>
        <a:bodyPr/>
        <a:lstStyle/>
        <a:p>
          <a:endParaRPr lang="en-GB"/>
        </a:p>
      </dgm:t>
    </dgm:pt>
    <dgm:pt modelId="{D2611CBD-139C-4E3A-8482-C26BEEF2B16B}" type="sibTrans" cxnId="{009D8B2E-6542-4562-AFBE-E2CD08FEA52E}">
      <dgm:prSet/>
      <dgm:spPr/>
      <dgm:t>
        <a:bodyPr/>
        <a:lstStyle/>
        <a:p>
          <a:endParaRPr lang="en-GB"/>
        </a:p>
      </dgm:t>
    </dgm:pt>
    <dgm:pt modelId="{06B94ABA-F3A5-4C1F-A64B-B7D5B5C36BEC}" type="asst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Deputy Police &amp; Crime Commissioner</a:t>
          </a:r>
        </a:p>
        <a:p>
          <a:r>
            <a:rPr lang="en-US" dirty="0" smtClean="0"/>
            <a:t>VACANT</a:t>
          </a:r>
          <a:endParaRPr lang="en-US" dirty="0"/>
        </a:p>
      </dgm:t>
    </dgm:pt>
    <dgm:pt modelId="{93B3C136-5C3E-4BF8-BF08-5C9987577C9B}" type="parTrans" cxnId="{77C6185B-4EBB-43D0-9EE1-F3FD71992346}">
      <dgm:prSet/>
      <dgm:spPr/>
      <dgm:t>
        <a:bodyPr/>
        <a:lstStyle/>
        <a:p>
          <a:endParaRPr lang="en-US"/>
        </a:p>
      </dgm:t>
    </dgm:pt>
    <dgm:pt modelId="{85F6C19A-10D1-4E00-B5DA-C6390EB807E2}" type="sibTrans" cxnId="{77C6185B-4EBB-43D0-9EE1-F3FD71992346}">
      <dgm:prSet/>
      <dgm:spPr/>
      <dgm:t>
        <a:bodyPr/>
        <a:lstStyle/>
        <a:p>
          <a:endParaRPr lang="en-US"/>
        </a:p>
      </dgm:t>
    </dgm:pt>
    <dgm:pt modelId="{13AC6121-1DEE-41C4-BF89-1B1DC3954379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dirty="0" smtClean="0"/>
            <a:t>VACANT</a:t>
          </a:r>
          <a:endParaRPr lang="en-US" dirty="0"/>
        </a:p>
      </dgm:t>
    </dgm:pt>
    <dgm:pt modelId="{F1E8E55B-7C39-49D8-8B45-5C912CDAB1BD}" type="parTrans" cxnId="{83AEA968-62F0-4E93-8BC7-0EA870132ACB}">
      <dgm:prSet/>
      <dgm:spPr/>
      <dgm:t>
        <a:bodyPr/>
        <a:lstStyle/>
        <a:p>
          <a:endParaRPr lang="en-US"/>
        </a:p>
      </dgm:t>
    </dgm:pt>
    <dgm:pt modelId="{2882992D-D650-487A-8547-A26EA74D47AC}" type="sibTrans" cxnId="{83AEA968-62F0-4E93-8BC7-0EA870132ACB}">
      <dgm:prSet/>
      <dgm:spPr/>
      <dgm:t>
        <a:bodyPr/>
        <a:lstStyle/>
        <a:p>
          <a:endParaRPr lang="en-US"/>
        </a:p>
      </dgm:t>
    </dgm:pt>
    <dgm:pt modelId="{FCF2153D-63D5-465A-A936-88DD23A8033D}">
      <dgm:prSet/>
      <dgm:spPr/>
      <dgm:t>
        <a:bodyPr/>
        <a:lstStyle/>
        <a:p>
          <a:endParaRPr lang="en-US" dirty="0" smtClean="0"/>
        </a:p>
        <a:p>
          <a:r>
            <a:rPr lang="en-US" dirty="0" smtClean="0"/>
            <a:t>Victims First Officer</a:t>
          </a:r>
        </a:p>
        <a:p>
          <a:r>
            <a:rPr lang="en-US" dirty="0" smtClean="0"/>
            <a:t>JANET JONES</a:t>
          </a:r>
        </a:p>
        <a:p>
          <a:r>
            <a:rPr lang="en-US" dirty="0" smtClean="0"/>
            <a:t>C4877</a:t>
          </a:r>
        </a:p>
        <a:p>
          <a:endParaRPr lang="en-US" dirty="0"/>
        </a:p>
      </dgm:t>
    </dgm:pt>
    <dgm:pt modelId="{82FD9650-48D6-40A7-9CE2-F5173ED220F9}" type="parTrans" cxnId="{332E06FD-4561-411C-B48F-B1A5EF523520}">
      <dgm:prSet/>
      <dgm:spPr/>
      <dgm:t>
        <a:bodyPr/>
        <a:lstStyle/>
        <a:p>
          <a:endParaRPr lang="en-US"/>
        </a:p>
      </dgm:t>
    </dgm:pt>
    <dgm:pt modelId="{C9838495-8F00-497B-A6C4-5FC773F7E66E}" type="sibTrans" cxnId="{332E06FD-4561-411C-B48F-B1A5EF523520}">
      <dgm:prSet/>
      <dgm:spPr/>
      <dgm:t>
        <a:bodyPr/>
        <a:lstStyle/>
        <a:p>
          <a:endParaRPr lang="en-US"/>
        </a:p>
      </dgm:t>
    </dgm:pt>
    <dgm:pt modelId="{C8D93E71-BC82-4CB9-B106-EE92DDF2A95C}">
      <dgm:prSet/>
      <dgm:spPr/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dirty="0" smtClean="0"/>
            <a:t>MICHELLE RICHARDS</a:t>
          </a:r>
        </a:p>
        <a:p>
          <a:r>
            <a:rPr lang="en-US" dirty="0" smtClean="0"/>
            <a:t>C0129</a:t>
          </a:r>
        </a:p>
      </dgm:t>
    </dgm:pt>
    <dgm:pt modelId="{F8E40761-174C-4CE0-82B9-11A7798D4262}" type="parTrans" cxnId="{3CF0B904-E3BD-48B5-B6B4-0F4E52C6AF34}">
      <dgm:prSet/>
      <dgm:spPr/>
      <dgm:t>
        <a:bodyPr/>
        <a:lstStyle/>
        <a:p>
          <a:endParaRPr lang="en-US"/>
        </a:p>
      </dgm:t>
    </dgm:pt>
    <dgm:pt modelId="{367E6191-A006-48FA-812B-6822BD9EA0D7}" type="sibTrans" cxnId="{3CF0B904-E3BD-48B5-B6B4-0F4E52C6AF34}">
      <dgm:prSet/>
      <dgm:spPr/>
      <dgm:t>
        <a:bodyPr/>
        <a:lstStyle/>
        <a:p>
          <a:endParaRPr lang="en-US"/>
        </a:p>
      </dgm:t>
    </dgm:pt>
    <dgm:pt modelId="{7D390DE7-AC83-466A-B17A-D252B0E79304}">
      <dgm:prSet/>
      <dgm:spPr/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dirty="0" smtClean="0"/>
            <a:t>CHLOE CARTER</a:t>
          </a:r>
        </a:p>
        <a:p>
          <a:r>
            <a:rPr lang="en-US" dirty="0" smtClean="0"/>
            <a:t>(Currently on </a:t>
          </a:r>
          <a:r>
            <a:rPr lang="en-US" dirty="0" err="1" smtClean="0"/>
            <a:t>secondment</a:t>
          </a:r>
          <a:r>
            <a:rPr lang="en-US" dirty="0" smtClean="0"/>
            <a:t>)</a:t>
          </a:r>
        </a:p>
        <a:p>
          <a:r>
            <a:rPr lang="en-US" dirty="0" smtClean="0"/>
            <a:t>C5675</a:t>
          </a:r>
        </a:p>
      </dgm:t>
    </dgm:pt>
    <dgm:pt modelId="{3003AEDA-8489-44EF-AF27-BD9DDCC9011C}" type="parTrans" cxnId="{48305FFA-9CDB-4DC5-B96F-F17CF757124F}">
      <dgm:prSet/>
      <dgm:spPr/>
      <dgm:t>
        <a:bodyPr/>
        <a:lstStyle/>
        <a:p>
          <a:endParaRPr lang="en-US"/>
        </a:p>
      </dgm:t>
    </dgm:pt>
    <dgm:pt modelId="{5AC2ADE0-9D97-42EC-A143-48C1A601C17F}" type="sibTrans" cxnId="{48305FFA-9CDB-4DC5-B96F-F17CF757124F}">
      <dgm:prSet/>
      <dgm:spPr/>
      <dgm:t>
        <a:bodyPr/>
        <a:lstStyle/>
        <a:p>
          <a:endParaRPr lang="en-US"/>
        </a:p>
      </dgm:t>
    </dgm:pt>
    <dgm:pt modelId="{1601FF68-C710-4974-AD9B-FC6102586F20}">
      <dgm:prSet/>
      <dgm:spPr/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dirty="0" smtClean="0"/>
            <a:t>LYDIA BARMPA</a:t>
          </a:r>
        </a:p>
        <a:p>
          <a:r>
            <a:rPr lang="en-US" dirty="0" smtClean="0"/>
            <a:t>(Two year contract)</a:t>
          </a:r>
        </a:p>
        <a:p>
          <a:r>
            <a:rPr lang="en-US" dirty="0" smtClean="0"/>
            <a:t>C5134</a:t>
          </a:r>
          <a:endParaRPr lang="en-US" dirty="0"/>
        </a:p>
      </dgm:t>
    </dgm:pt>
    <dgm:pt modelId="{C3CB52A6-CBC2-4995-833E-C79B7C25E1D4}" type="parTrans" cxnId="{409CDD4B-0D02-438E-9467-664CB1093044}">
      <dgm:prSet/>
      <dgm:spPr/>
      <dgm:t>
        <a:bodyPr/>
        <a:lstStyle/>
        <a:p>
          <a:endParaRPr lang="en-US"/>
        </a:p>
      </dgm:t>
    </dgm:pt>
    <dgm:pt modelId="{33956508-B416-4F27-9E20-A4CA785FC185}" type="sibTrans" cxnId="{409CDD4B-0D02-438E-9467-664CB1093044}">
      <dgm:prSet/>
      <dgm:spPr/>
      <dgm:t>
        <a:bodyPr/>
        <a:lstStyle/>
        <a:p>
          <a:endParaRPr lang="en-US"/>
        </a:p>
      </dgm:t>
    </dgm:pt>
    <dgm:pt modelId="{BE488C1C-AF63-4F73-B58E-BAF60035FE8F}">
      <dgm:prSet/>
      <dgm:spPr/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dirty="0" smtClean="0"/>
            <a:t>NATALIE WONG</a:t>
          </a:r>
        </a:p>
        <a:p>
          <a:r>
            <a:rPr lang="en-US" dirty="0" smtClean="0"/>
            <a:t>C0992</a:t>
          </a:r>
        </a:p>
      </dgm:t>
    </dgm:pt>
    <dgm:pt modelId="{4236E12F-0A93-4D6B-BD35-973BB446B4B1}" type="parTrans" cxnId="{7FC6E2B5-55E7-448F-8886-45A31D017B77}">
      <dgm:prSet/>
      <dgm:spPr/>
      <dgm:t>
        <a:bodyPr/>
        <a:lstStyle/>
        <a:p>
          <a:endParaRPr lang="en-US"/>
        </a:p>
      </dgm:t>
    </dgm:pt>
    <dgm:pt modelId="{181BDED7-C761-4DCA-8729-0E4B1B6D15BA}" type="sibTrans" cxnId="{7FC6E2B5-55E7-448F-8886-45A31D017B77}">
      <dgm:prSet/>
      <dgm:spPr/>
      <dgm:t>
        <a:bodyPr/>
        <a:lstStyle/>
        <a:p>
          <a:endParaRPr lang="en-US"/>
        </a:p>
      </dgm:t>
    </dgm:pt>
    <dgm:pt modelId="{FAC2F85E-919F-4D6C-B722-D8E51EB2638E}">
      <dgm:prSet/>
      <dgm:spPr/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dirty="0" smtClean="0"/>
            <a:t>JAY ELLAMS</a:t>
          </a:r>
        </a:p>
        <a:p>
          <a:r>
            <a:rPr lang="en-US" dirty="0" smtClean="0"/>
            <a:t>C5413</a:t>
          </a:r>
          <a:endParaRPr lang="en-US" dirty="0"/>
        </a:p>
      </dgm:t>
    </dgm:pt>
    <dgm:pt modelId="{96A266BB-733C-4EDB-837F-890422CA6438}" type="parTrans" cxnId="{7448A9CD-8C20-4428-B61F-87A077ADEC24}">
      <dgm:prSet/>
      <dgm:spPr/>
      <dgm:t>
        <a:bodyPr/>
        <a:lstStyle/>
        <a:p>
          <a:endParaRPr lang="en-US"/>
        </a:p>
      </dgm:t>
    </dgm:pt>
    <dgm:pt modelId="{8D423127-7410-420D-9F31-D668ED53BBEC}" type="sibTrans" cxnId="{7448A9CD-8C20-4428-B61F-87A077ADEC24}">
      <dgm:prSet/>
      <dgm:spPr/>
      <dgm:t>
        <a:bodyPr/>
        <a:lstStyle/>
        <a:p>
          <a:endParaRPr lang="en-US"/>
        </a:p>
      </dgm:t>
    </dgm:pt>
    <dgm:pt modelId="{C6F6699C-B51F-47D4-A7DD-386497E6EAEA}">
      <dgm:prSet/>
      <dgm:spPr/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dirty="0" smtClean="0"/>
            <a:t>DANIEL SPENCER</a:t>
          </a:r>
        </a:p>
        <a:p>
          <a:r>
            <a:rPr lang="en-US" dirty="0" smtClean="0"/>
            <a:t>C8453</a:t>
          </a:r>
        </a:p>
      </dgm:t>
    </dgm:pt>
    <dgm:pt modelId="{94ED024A-3744-4C24-834A-CD92ECABBAC4}" type="parTrans" cxnId="{638B45C4-00E0-4BE4-AE79-15792FC68883}">
      <dgm:prSet/>
      <dgm:spPr/>
      <dgm:t>
        <a:bodyPr/>
        <a:lstStyle/>
        <a:p>
          <a:endParaRPr lang="en-US"/>
        </a:p>
      </dgm:t>
    </dgm:pt>
    <dgm:pt modelId="{252C52FE-9452-4011-B6D4-7F59ADA56B26}" type="sibTrans" cxnId="{638B45C4-00E0-4BE4-AE79-15792FC68883}">
      <dgm:prSet/>
      <dgm:spPr/>
      <dgm:t>
        <a:bodyPr/>
        <a:lstStyle/>
        <a:p>
          <a:endParaRPr lang="en-US"/>
        </a:p>
      </dgm:t>
    </dgm:pt>
    <dgm:pt modelId="{690E7423-1A94-4064-9A6E-5F0D760C5C7C}">
      <dgm:prSet/>
      <dgm:spPr/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dirty="0" smtClean="0"/>
            <a:t>LESLEY GORMAN</a:t>
          </a:r>
        </a:p>
        <a:p>
          <a:r>
            <a:rPr lang="en-US" dirty="0" smtClean="0"/>
            <a:t>C0845</a:t>
          </a:r>
          <a:endParaRPr lang="en-US" dirty="0"/>
        </a:p>
      </dgm:t>
    </dgm:pt>
    <dgm:pt modelId="{8363FE03-B223-4A25-86AA-7DFAABE3B9E1}" type="parTrans" cxnId="{B19B3E99-6281-4726-AED9-4744471CA3B2}">
      <dgm:prSet/>
      <dgm:spPr/>
      <dgm:t>
        <a:bodyPr/>
        <a:lstStyle/>
        <a:p>
          <a:endParaRPr lang="en-US"/>
        </a:p>
      </dgm:t>
    </dgm:pt>
    <dgm:pt modelId="{301F26B9-BC12-422B-93EF-2DD404641E99}" type="sibTrans" cxnId="{B19B3E99-6281-4726-AED9-4744471CA3B2}">
      <dgm:prSet/>
      <dgm:spPr/>
      <dgm:t>
        <a:bodyPr/>
        <a:lstStyle/>
        <a:p>
          <a:endParaRPr lang="en-US"/>
        </a:p>
      </dgm:t>
    </dgm:pt>
    <dgm:pt modelId="{684EA5BB-468C-4C5F-8ED8-EF13700F9092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smtClean="0"/>
            <a:t>VACANCY</a:t>
          </a:r>
          <a:endParaRPr lang="en-US" dirty="0"/>
        </a:p>
      </dgm:t>
    </dgm:pt>
    <dgm:pt modelId="{510FD31B-9C11-4A5F-BA5D-0E6EAD522FBA}" type="parTrans" cxnId="{DC8FEF04-D1EC-470D-8B88-83FB21B36D63}">
      <dgm:prSet/>
      <dgm:spPr/>
      <dgm:t>
        <a:bodyPr/>
        <a:lstStyle/>
        <a:p>
          <a:endParaRPr lang="en-US"/>
        </a:p>
      </dgm:t>
    </dgm:pt>
    <dgm:pt modelId="{1B5B9437-560D-494C-BBB4-0E57A6F0BF93}" type="sibTrans" cxnId="{DC8FEF04-D1EC-470D-8B88-83FB21B36D63}">
      <dgm:prSet/>
      <dgm:spPr/>
      <dgm:t>
        <a:bodyPr/>
        <a:lstStyle/>
        <a:p>
          <a:endParaRPr lang="en-US"/>
        </a:p>
      </dgm:t>
    </dgm:pt>
    <dgm:pt modelId="{9619239E-658D-4CF8-A4E7-18020B633860}">
      <dgm:prSet/>
      <dgm:spPr/>
      <dgm:t>
        <a:bodyPr/>
        <a:lstStyle/>
        <a:p>
          <a:r>
            <a:rPr lang="en-US" dirty="0" smtClean="0"/>
            <a:t>Data Quality Officer</a:t>
          </a:r>
        </a:p>
        <a:p>
          <a:r>
            <a:rPr lang="en-US" dirty="0" smtClean="0"/>
            <a:t>EDDIE HAMMETT</a:t>
          </a:r>
        </a:p>
        <a:p>
          <a:r>
            <a:rPr lang="en-US" dirty="0" smtClean="0"/>
            <a:t>C5102</a:t>
          </a:r>
          <a:endParaRPr lang="en-US" dirty="0"/>
        </a:p>
      </dgm:t>
    </dgm:pt>
    <dgm:pt modelId="{415265E3-D655-4675-9FF0-EB6205D4F937}" type="parTrans" cxnId="{8952BEBE-71CB-4A7E-8BEF-EA0A25F4D1D6}">
      <dgm:prSet/>
      <dgm:spPr/>
      <dgm:t>
        <a:bodyPr/>
        <a:lstStyle/>
        <a:p>
          <a:endParaRPr lang="en-US"/>
        </a:p>
      </dgm:t>
    </dgm:pt>
    <dgm:pt modelId="{79765326-E8ED-405C-9AA5-E956477B9C10}" type="sibTrans" cxnId="{8952BEBE-71CB-4A7E-8BEF-EA0A25F4D1D6}">
      <dgm:prSet/>
      <dgm:spPr/>
      <dgm:t>
        <a:bodyPr/>
        <a:lstStyle/>
        <a:p>
          <a:endParaRPr lang="en-US"/>
        </a:p>
      </dgm:t>
    </dgm:pt>
    <dgm:pt modelId="{C944AB4C-B71A-4EEA-858C-4DF2AC98ACFB}">
      <dgm:prSet/>
      <dgm:spPr/>
      <dgm:t>
        <a:bodyPr/>
        <a:lstStyle/>
        <a:p>
          <a:r>
            <a:rPr lang="en-US" dirty="0" smtClean="0"/>
            <a:t>Victims First Officer</a:t>
          </a:r>
          <a:br>
            <a:rPr lang="en-US" dirty="0" smtClean="0"/>
          </a:br>
          <a:r>
            <a:rPr lang="en-US" dirty="0" smtClean="0"/>
            <a:t>SARAH SWELL</a:t>
          </a:r>
        </a:p>
        <a:p>
          <a:r>
            <a:rPr lang="en-US" dirty="0" smtClean="0"/>
            <a:t>C5329</a:t>
          </a:r>
          <a:endParaRPr lang="en-US" dirty="0"/>
        </a:p>
      </dgm:t>
    </dgm:pt>
    <dgm:pt modelId="{B3482B09-6973-48C4-9BDB-A7371F14E57A}" type="parTrans" cxnId="{682F8758-57F8-494A-AABF-B84F2C2AC325}">
      <dgm:prSet/>
      <dgm:spPr/>
      <dgm:t>
        <a:bodyPr/>
        <a:lstStyle/>
        <a:p>
          <a:endParaRPr lang="en-US"/>
        </a:p>
      </dgm:t>
    </dgm:pt>
    <dgm:pt modelId="{58AE0FB0-597C-416D-B378-8F51CB9633E1}" type="sibTrans" cxnId="{682F8758-57F8-494A-AABF-B84F2C2AC325}">
      <dgm:prSet/>
      <dgm:spPr/>
      <dgm:t>
        <a:bodyPr/>
        <a:lstStyle/>
        <a:p>
          <a:endParaRPr lang="en-US"/>
        </a:p>
      </dgm:t>
    </dgm:pt>
    <dgm:pt modelId="{1A833C77-0ABF-4387-85BB-9E08C9510891}">
      <dgm:prSet/>
      <dgm:spPr/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dirty="0" smtClean="0"/>
            <a:t>RESHMA SHARMA</a:t>
          </a:r>
        </a:p>
        <a:p>
          <a:r>
            <a:rPr lang="en-US" dirty="0" smtClean="0"/>
            <a:t>(Temporary)</a:t>
          </a:r>
        </a:p>
        <a:p>
          <a:r>
            <a:rPr lang="en-US" dirty="0" smtClean="0"/>
            <a:t>T1604</a:t>
          </a:r>
          <a:endParaRPr lang="en-US" dirty="0"/>
        </a:p>
      </dgm:t>
    </dgm:pt>
    <dgm:pt modelId="{5594922C-9DD9-47AE-A7FE-A540BE537606}" type="parTrans" cxnId="{5BE64C1C-04D5-4F1B-A821-779726EE2E85}">
      <dgm:prSet/>
      <dgm:spPr/>
      <dgm:t>
        <a:bodyPr/>
        <a:lstStyle/>
        <a:p>
          <a:endParaRPr lang="en-US"/>
        </a:p>
      </dgm:t>
    </dgm:pt>
    <dgm:pt modelId="{C5E8DB65-9DF0-475C-A401-BD7DE7C2CE14}" type="sibTrans" cxnId="{5BE64C1C-04D5-4F1B-A821-779726EE2E85}">
      <dgm:prSet/>
      <dgm:spPr/>
      <dgm:t>
        <a:bodyPr/>
        <a:lstStyle/>
        <a:p>
          <a:endParaRPr lang="en-US"/>
        </a:p>
      </dgm:t>
    </dgm:pt>
    <dgm:pt modelId="{47055D6D-3484-48D6-8C0F-F2EB600CFD49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Communications &amp; Engagement Officer</a:t>
          </a:r>
        </a:p>
        <a:p>
          <a:r>
            <a:rPr lang="en-US" dirty="0" smtClean="0"/>
            <a:t>VACANT</a:t>
          </a:r>
          <a:endParaRPr lang="en-US" dirty="0"/>
        </a:p>
      </dgm:t>
    </dgm:pt>
    <dgm:pt modelId="{D3B7F1A1-3D5A-4846-937C-5A9D8FF90B39}" type="parTrans" cxnId="{98C7D4B2-A40A-4B30-A84E-D0F28DFE9287}">
      <dgm:prSet/>
      <dgm:spPr/>
      <dgm:t>
        <a:bodyPr/>
        <a:lstStyle/>
        <a:p>
          <a:endParaRPr lang="en-US"/>
        </a:p>
      </dgm:t>
    </dgm:pt>
    <dgm:pt modelId="{531FF457-79BC-457F-ACE6-F8BB12F4574A}" type="sibTrans" cxnId="{98C7D4B2-A40A-4B30-A84E-D0F28DFE9287}">
      <dgm:prSet/>
      <dgm:spPr/>
      <dgm:t>
        <a:bodyPr/>
        <a:lstStyle/>
        <a:p>
          <a:endParaRPr lang="en-US"/>
        </a:p>
      </dgm:t>
    </dgm:pt>
    <dgm:pt modelId="{87AB68D1-6E1F-4A6E-847B-32E3DF8C10DA}">
      <dgm:prSet phldrT="[Text]"/>
      <dgm:spPr/>
      <dgm:t>
        <a:bodyPr/>
        <a:lstStyle/>
        <a:p>
          <a:r>
            <a:rPr lang="en-GB" dirty="0" smtClean="0"/>
            <a:t>EA to PCC/ COS and SMG CHARLOTTE ROBERTS</a:t>
          </a:r>
        </a:p>
        <a:p>
          <a:r>
            <a:rPr lang="en-GB" dirty="0" smtClean="0"/>
            <a:t>C7904</a:t>
          </a:r>
          <a:endParaRPr lang="en-GB" dirty="0"/>
        </a:p>
      </dgm:t>
    </dgm:pt>
    <dgm:pt modelId="{941DFF27-D377-4442-8EE5-942AE6D59895}" type="parTrans" cxnId="{2CE0B05D-3FB7-4C9F-9E58-F7551F7E98AD}">
      <dgm:prSet/>
      <dgm:spPr/>
      <dgm:t>
        <a:bodyPr/>
        <a:lstStyle/>
        <a:p>
          <a:endParaRPr lang="en-US"/>
        </a:p>
      </dgm:t>
    </dgm:pt>
    <dgm:pt modelId="{014BABB3-5425-4D4F-8376-A23FB06BF6F1}" type="sibTrans" cxnId="{2CE0B05D-3FB7-4C9F-9E58-F7551F7E98AD}">
      <dgm:prSet/>
      <dgm:spPr/>
      <dgm:t>
        <a:bodyPr/>
        <a:lstStyle/>
        <a:p>
          <a:endParaRPr lang="en-US"/>
        </a:p>
      </dgm:t>
    </dgm:pt>
    <dgm:pt modelId="{A8A34412-56C0-4726-8361-3B2FC919C383}">
      <dgm:prSet/>
      <dgm:spPr/>
      <dgm:t>
        <a:bodyPr/>
        <a:lstStyle/>
        <a:p>
          <a:r>
            <a:rPr lang="en-US" dirty="0" smtClean="0"/>
            <a:t>Administrative Support Officer</a:t>
          </a:r>
          <a:br>
            <a:rPr lang="en-US" dirty="0" smtClean="0"/>
          </a:br>
          <a:r>
            <a:rPr lang="en-US" dirty="0" smtClean="0"/>
            <a:t>LALITHA GEDDADA</a:t>
          </a:r>
        </a:p>
        <a:p>
          <a:r>
            <a:rPr lang="en-US" dirty="0" smtClean="0"/>
            <a:t>C7683</a:t>
          </a:r>
          <a:endParaRPr lang="en-US" dirty="0"/>
        </a:p>
      </dgm:t>
    </dgm:pt>
    <dgm:pt modelId="{CCE2E193-64AD-4C4F-B936-85DC37791F80}" type="parTrans" cxnId="{BA97D348-F549-4CCD-8E5D-41716CF313B0}">
      <dgm:prSet/>
      <dgm:spPr/>
      <dgm:t>
        <a:bodyPr/>
        <a:lstStyle/>
        <a:p>
          <a:endParaRPr lang="en-US"/>
        </a:p>
      </dgm:t>
    </dgm:pt>
    <dgm:pt modelId="{6A05C675-759D-4BEF-8208-3A09C07E54BE}" type="sibTrans" cxnId="{BA97D348-F549-4CCD-8E5D-41716CF313B0}">
      <dgm:prSet/>
      <dgm:spPr/>
      <dgm:t>
        <a:bodyPr/>
        <a:lstStyle/>
        <a:p>
          <a:endParaRPr lang="en-US"/>
        </a:p>
      </dgm:t>
    </dgm:pt>
    <dgm:pt modelId="{736EA45A-98F9-42A2-9E5E-F3AF90622E22}">
      <dgm:prSet/>
      <dgm:spPr/>
      <dgm:t>
        <a:bodyPr/>
        <a:lstStyle/>
        <a:p>
          <a:r>
            <a:rPr lang="en-GB" dirty="0" smtClean="0"/>
            <a:t>Partnerships Project Manager                            RACHEL BATTS</a:t>
          </a:r>
        </a:p>
        <a:p>
          <a:r>
            <a:rPr lang="en-GB" dirty="0" smtClean="0"/>
            <a:t>C4671 </a:t>
          </a:r>
          <a:endParaRPr lang="en-GB" dirty="0"/>
        </a:p>
      </dgm:t>
    </dgm:pt>
    <dgm:pt modelId="{259177EE-0F6E-436F-867E-611EDB28C004}" type="parTrans" cxnId="{41CE5379-C3A1-4B71-91E9-8C12041F339C}">
      <dgm:prSet/>
      <dgm:spPr/>
      <dgm:t>
        <a:bodyPr/>
        <a:lstStyle/>
        <a:p>
          <a:endParaRPr lang="en-US"/>
        </a:p>
      </dgm:t>
    </dgm:pt>
    <dgm:pt modelId="{1F2757FD-848C-46D3-8AC4-44BF8DEDA1B9}" type="sibTrans" cxnId="{41CE5379-C3A1-4B71-91E9-8C12041F339C}">
      <dgm:prSet/>
      <dgm:spPr/>
      <dgm:t>
        <a:bodyPr/>
        <a:lstStyle/>
        <a:p>
          <a:endParaRPr lang="en-US"/>
        </a:p>
      </dgm:t>
    </dgm:pt>
    <dgm:pt modelId="{50F45252-622E-4120-BC12-5643FCE7B9F8}" type="pres">
      <dgm:prSet presAssocID="{8FF1069E-EDC5-428B-B773-AE0F127CC54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9E6C836-0A5E-43B8-B484-E498CD0C8149}" type="pres">
      <dgm:prSet presAssocID="{4B6000A7-F721-44D2-9113-651C60643AD2}" presName="hierRoot1" presStyleCnt="0">
        <dgm:presLayoutVars>
          <dgm:hierBranch/>
        </dgm:presLayoutVars>
      </dgm:prSet>
      <dgm:spPr/>
    </dgm:pt>
    <dgm:pt modelId="{B36377F4-FA6F-419C-88A0-659E1D8E6421}" type="pres">
      <dgm:prSet presAssocID="{4B6000A7-F721-44D2-9113-651C60643AD2}" presName="rootComposite1" presStyleCnt="0"/>
      <dgm:spPr/>
    </dgm:pt>
    <dgm:pt modelId="{C8D7FCDB-C93A-48C2-A68A-90E425546F68}" type="pres">
      <dgm:prSet presAssocID="{4B6000A7-F721-44D2-9113-651C60643AD2}" presName="rootText1" presStyleLbl="node0" presStyleIdx="0" presStyleCnt="1" custScaleY="129487" custLinFactY="-30331" custLinFactNeighborX="-6627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473FA4-485A-4178-9745-66BEF1B25228}" type="pres">
      <dgm:prSet presAssocID="{4B6000A7-F721-44D2-9113-651C60643AD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0944E1F-5865-4B8B-9F68-1DB12DC080CD}" type="pres">
      <dgm:prSet presAssocID="{4B6000A7-F721-44D2-9113-651C60643AD2}" presName="hierChild2" presStyleCnt="0"/>
      <dgm:spPr/>
    </dgm:pt>
    <dgm:pt modelId="{B66C42AC-F8C5-4890-868B-DDAD37B98FE6}" type="pres">
      <dgm:prSet presAssocID="{5D406F89-AAB4-4D85-A8DA-440A2C005BBF}" presName="Name35" presStyleLbl="parChTrans1D2" presStyleIdx="0" presStyleCnt="2"/>
      <dgm:spPr/>
      <dgm:t>
        <a:bodyPr/>
        <a:lstStyle/>
        <a:p>
          <a:endParaRPr lang="en-US"/>
        </a:p>
      </dgm:t>
    </dgm:pt>
    <dgm:pt modelId="{9A041893-5256-465F-B77F-87B0C8E4CA4D}" type="pres">
      <dgm:prSet presAssocID="{65941612-B167-4184-85A4-A0398423907D}" presName="hierRoot2" presStyleCnt="0">
        <dgm:presLayoutVars>
          <dgm:hierBranch/>
        </dgm:presLayoutVars>
      </dgm:prSet>
      <dgm:spPr/>
    </dgm:pt>
    <dgm:pt modelId="{BE0B83C3-EED7-4022-971B-4CE5765A25B3}" type="pres">
      <dgm:prSet presAssocID="{65941612-B167-4184-85A4-A0398423907D}" presName="rootComposite" presStyleCnt="0"/>
      <dgm:spPr/>
    </dgm:pt>
    <dgm:pt modelId="{793A3AEC-E22B-42A4-B119-0C6611443F30}" type="pres">
      <dgm:prSet presAssocID="{65941612-B167-4184-85A4-A0398423907D}" presName="rootText" presStyleLbl="node2" presStyleIdx="0" presStyleCnt="1" custScaleY="148603" custLinFactY="-36958" custLinFactNeighborX="-6075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457D2C-36F2-45F9-B34A-53C6F9997D62}" type="pres">
      <dgm:prSet presAssocID="{65941612-B167-4184-85A4-A0398423907D}" presName="rootConnector" presStyleLbl="node2" presStyleIdx="0" presStyleCnt="1"/>
      <dgm:spPr/>
      <dgm:t>
        <a:bodyPr/>
        <a:lstStyle/>
        <a:p>
          <a:endParaRPr lang="en-US"/>
        </a:p>
      </dgm:t>
    </dgm:pt>
    <dgm:pt modelId="{E889E7CF-1FCA-413D-9D9D-B0684BCB716C}" type="pres">
      <dgm:prSet presAssocID="{65941612-B167-4184-85A4-A0398423907D}" presName="hierChild4" presStyleCnt="0"/>
      <dgm:spPr/>
    </dgm:pt>
    <dgm:pt modelId="{A93ACE16-591B-4C2B-9690-AAD93500A801}" type="pres">
      <dgm:prSet presAssocID="{941DFF27-D377-4442-8EE5-942AE6D59895}" presName="Name35" presStyleLbl="parChTrans1D3" presStyleIdx="0" presStyleCnt="6"/>
      <dgm:spPr/>
      <dgm:t>
        <a:bodyPr/>
        <a:lstStyle/>
        <a:p>
          <a:endParaRPr lang="en-US"/>
        </a:p>
      </dgm:t>
    </dgm:pt>
    <dgm:pt modelId="{BEEA8A31-169D-4474-A752-8FDE37FB0A1A}" type="pres">
      <dgm:prSet presAssocID="{87AB68D1-6E1F-4A6E-847B-32E3DF8C10DA}" presName="hierRoot2" presStyleCnt="0">
        <dgm:presLayoutVars>
          <dgm:hierBranch val="init"/>
        </dgm:presLayoutVars>
      </dgm:prSet>
      <dgm:spPr/>
    </dgm:pt>
    <dgm:pt modelId="{87215784-519D-4021-87DB-6DCAA6DB45F7}" type="pres">
      <dgm:prSet presAssocID="{87AB68D1-6E1F-4A6E-847B-32E3DF8C10DA}" presName="rootComposite" presStyleCnt="0"/>
      <dgm:spPr/>
    </dgm:pt>
    <dgm:pt modelId="{639DA74F-DB11-461A-A0C7-233536CD5310}" type="pres">
      <dgm:prSet presAssocID="{87AB68D1-6E1F-4A6E-847B-32E3DF8C10DA}" presName="rootText" presStyleLbl="node3" presStyleIdx="0" presStyleCnt="6" custLinFactX="500000" custLinFactY="-33354" custLinFactNeighborX="528204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19FBA7-87FA-441E-9E95-CD14B169C5D4}" type="pres">
      <dgm:prSet presAssocID="{87AB68D1-6E1F-4A6E-847B-32E3DF8C10DA}" presName="rootConnector" presStyleLbl="node3" presStyleIdx="0" presStyleCnt="6"/>
      <dgm:spPr/>
      <dgm:t>
        <a:bodyPr/>
        <a:lstStyle/>
        <a:p>
          <a:endParaRPr lang="en-US"/>
        </a:p>
      </dgm:t>
    </dgm:pt>
    <dgm:pt modelId="{7C2109BB-97BD-4E88-9C59-0D86270C9F43}" type="pres">
      <dgm:prSet presAssocID="{87AB68D1-6E1F-4A6E-847B-32E3DF8C10DA}" presName="hierChild4" presStyleCnt="0"/>
      <dgm:spPr/>
    </dgm:pt>
    <dgm:pt modelId="{9F9B7242-20CB-44C5-950C-955BFF0FD84E}" type="pres">
      <dgm:prSet presAssocID="{87AB68D1-6E1F-4A6E-847B-32E3DF8C10DA}" presName="hierChild5" presStyleCnt="0"/>
      <dgm:spPr/>
    </dgm:pt>
    <dgm:pt modelId="{3C7E41DF-CC0A-49AE-8428-27327B9D0C17}" type="pres">
      <dgm:prSet presAssocID="{CCE2E193-64AD-4C4F-B936-85DC37791F80}" presName="Name35" presStyleLbl="parChTrans1D3" presStyleIdx="1" presStyleCnt="6"/>
      <dgm:spPr/>
      <dgm:t>
        <a:bodyPr/>
        <a:lstStyle/>
        <a:p>
          <a:endParaRPr lang="en-US"/>
        </a:p>
      </dgm:t>
    </dgm:pt>
    <dgm:pt modelId="{766033A0-C894-43CD-8185-67FB23639ADF}" type="pres">
      <dgm:prSet presAssocID="{A8A34412-56C0-4726-8361-3B2FC919C383}" presName="hierRoot2" presStyleCnt="0">
        <dgm:presLayoutVars>
          <dgm:hierBranch val="init"/>
        </dgm:presLayoutVars>
      </dgm:prSet>
      <dgm:spPr/>
    </dgm:pt>
    <dgm:pt modelId="{1285D289-FAEC-4D5D-8BE0-2D4AEE49A904}" type="pres">
      <dgm:prSet presAssocID="{A8A34412-56C0-4726-8361-3B2FC919C383}" presName="rootComposite" presStyleCnt="0"/>
      <dgm:spPr/>
    </dgm:pt>
    <dgm:pt modelId="{DF7FC3E8-7DE5-47C7-A4AE-904403ADBB51}" type="pres">
      <dgm:prSet presAssocID="{A8A34412-56C0-4726-8361-3B2FC919C383}" presName="rootText" presStyleLbl="node3" presStyleIdx="1" presStyleCnt="6" custLinFactX="500000" custLinFactY="-35017" custLinFactNeighborX="540041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B3A6F3-0D3B-4809-9A14-4D56892C0FC3}" type="pres">
      <dgm:prSet presAssocID="{A8A34412-56C0-4726-8361-3B2FC919C383}" presName="rootConnector" presStyleLbl="node3" presStyleIdx="1" presStyleCnt="6"/>
      <dgm:spPr/>
      <dgm:t>
        <a:bodyPr/>
        <a:lstStyle/>
        <a:p>
          <a:endParaRPr lang="en-US"/>
        </a:p>
      </dgm:t>
    </dgm:pt>
    <dgm:pt modelId="{485D6861-1330-44A5-A86E-DBEA0638C083}" type="pres">
      <dgm:prSet presAssocID="{A8A34412-56C0-4726-8361-3B2FC919C383}" presName="hierChild4" presStyleCnt="0"/>
      <dgm:spPr/>
    </dgm:pt>
    <dgm:pt modelId="{A343380F-D2B8-412B-B1E9-5208EAF8FC3D}" type="pres">
      <dgm:prSet presAssocID="{A8A34412-56C0-4726-8361-3B2FC919C383}" presName="hierChild5" presStyleCnt="0"/>
      <dgm:spPr/>
    </dgm:pt>
    <dgm:pt modelId="{CB5C4CA7-1787-4306-B8B9-B1CBAB6E668A}" type="pres">
      <dgm:prSet presAssocID="{3D3A0960-727F-4C45-B5F3-B13C3B6C1ACD}" presName="Name35" presStyleLbl="parChTrans1D3" presStyleIdx="2" presStyleCnt="6"/>
      <dgm:spPr/>
      <dgm:t>
        <a:bodyPr/>
        <a:lstStyle/>
        <a:p>
          <a:endParaRPr lang="en-US"/>
        </a:p>
      </dgm:t>
    </dgm:pt>
    <dgm:pt modelId="{886CE002-E37E-4A05-A148-D03962BB6A0E}" type="pres">
      <dgm:prSet presAssocID="{9C147BA1-BFB2-4FE9-B774-C5C1FAA5C345}" presName="hierRoot2" presStyleCnt="0">
        <dgm:presLayoutVars>
          <dgm:hierBranch val="r"/>
        </dgm:presLayoutVars>
      </dgm:prSet>
      <dgm:spPr/>
    </dgm:pt>
    <dgm:pt modelId="{81A87FE3-D4A9-4BDA-BB09-AAB462DE8DC1}" type="pres">
      <dgm:prSet presAssocID="{9C147BA1-BFB2-4FE9-B774-C5C1FAA5C345}" presName="rootComposite" presStyleCnt="0"/>
      <dgm:spPr/>
    </dgm:pt>
    <dgm:pt modelId="{16AEC38A-7149-4E17-A151-BF46AD0BF7AC}" type="pres">
      <dgm:prSet presAssocID="{9C147BA1-BFB2-4FE9-B774-C5C1FAA5C345}" presName="rootText" presStyleLbl="node3" presStyleIdx="2" presStyleCnt="6" custScaleY="139924" custLinFactX="72553" custLinFactNeighborX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5A173A1-2062-4B59-8F46-470667172D73}" type="pres">
      <dgm:prSet presAssocID="{9C147BA1-BFB2-4FE9-B774-C5C1FAA5C345}" presName="rootConnector" presStyleLbl="node3" presStyleIdx="2" presStyleCnt="6"/>
      <dgm:spPr/>
      <dgm:t>
        <a:bodyPr/>
        <a:lstStyle/>
        <a:p>
          <a:endParaRPr lang="en-US"/>
        </a:p>
      </dgm:t>
    </dgm:pt>
    <dgm:pt modelId="{B8D9AEA8-361A-4940-B251-906E6F530C1B}" type="pres">
      <dgm:prSet presAssocID="{9C147BA1-BFB2-4FE9-B774-C5C1FAA5C345}" presName="hierChild4" presStyleCnt="0"/>
      <dgm:spPr/>
    </dgm:pt>
    <dgm:pt modelId="{2A05E0F4-76BE-4706-B3DB-2773E7BE1CB2}" type="pres">
      <dgm:prSet presAssocID="{7E651FD8-9134-419F-8243-9FE4353CCF7D}" presName="Name50" presStyleLbl="parChTrans1D4" presStyleIdx="0" presStyleCnt="33"/>
      <dgm:spPr/>
      <dgm:t>
        <a:bodyPr/>
        <a:lstStyle/>
        <a:p>
          <a:endParaRPr lang="en-US"/>
        </a:p>
      </dgm:t>
    </dgm:pt>
    <dgm:pt modelId="{BEC732A5-6153-4816-93DE-09485C0F9986}" type="pres">
      <dgm:prSet presAssocID="{59F1E708-E1B6-43FE-99CD-AFAF45C66ECD}" presName="hierRoot2" presStyleCnt="0">
        <dgm:presLayoutVars>
          <dgm:hierBranch val="r"/>
        </dgm:presLayoutVars>
      </dgm:prSet>
      <dgm:spPr/>
    </dgm:pt>
    <dgm:pt modelId="{69A003FD-56AA-43CD-A669-FA8E8A371E42}" type="pres">
      <dgm:prSet presAssocID="{59F1E708-E1B6-43FE-99CD-AFAF45C66ECD}" presName="rootComposite" presStyleCnt="0"/>
      <dgm:spPr/>
    </dgm:pt>
    <dgm:pt modelId="{8FFD0BC9-9D82-4C25-AAE6-4012AA0DEB12}" type="pres">
      <dgm:prSet presAssocID="{59F1E708-E1B6-43FE-99CD-AFAF45C66ECD}" presName="rootText" presStyleLbl="node4" presStyleIdx="0" presStyleCnt="33" custScaleY="132869" custLinFactX="72553" custLinFactNeighborX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CD88059-B427-4FA0-BA49-93A1846F7BAA}" type="pres">
      <dgm:prSet presAssocID="{59F1E708-E1B6-43FE-99CD-AFAF45C66ECD}" presName="rootConnector" presStyleLbl="node4" presStyleIdx="0" presStyleCnt="33"/>
      <dgm:spPr/>
      <dgm:t>
        <a:bodyPr/>
        <a:lstStyle/>
        <a:p>
          <a:endParaRPr lang="en-US"/>
        </a:p>
      </dgm:t>
    </dgm:pt>
    <dgm:pt modelId="{8A512B53-2B80-409F-8386-C3FDC7C690AC}" type="pres">
      <dgm:prSet presAssocID="{59F1E708-E1B6-43FE-99CD-AFAF45C66ECD}" presName="hierChild4" presStyleCnt="0"/>
      <dgm:spPr/>
    </dgm:pt>
    <dgm:pt modelId="{A79921BD-8DF1-4692-A2C7-FE0B3A087119}" type="pres">
      <dgm:prSet presAssocID="{59F1E708-E1B6-43FE-99CD-AFAF45C66ECD}" presName="hierChild5" presStyleCnt="0"/>
      <dgm:spPr/>
    </dgm:pt>
    <dgm:pt modelId="{018A0184-FB80-447F-A414-D859C40B7B1E}" type="pres">
      <dgm:prSet presAssocID="{45AFA5B7-E2F2-4448-B324-043F57109780}" presName="Name50" presStyleLbl="parChTrans1D4" presStyleIdx="1" presStyleCnt="33"/>
      <dgm:spPr/>
      <dgm:t>
        <a:bodyPr/>
        <a:lstStyle/>
        <a:p>
          <a:endParaRPr lang="en-US"/>
        </a:p>
      </dgm:t>
    </dgm:pt>
    <dgm:pt modelId="{AFCF76BC-96D3-4B80-9C06-29D989AB8BBF}" type="pres">
      <dgm:prSet presAssocID="{E2A1E5E9-10DD-4715-99C5-91D12FB4E3B7}" presName="hierRoot2" presStyleCnt="0">
        <dgm:presLayoutVars>
          <dgm:hierBranch val="r"/>
        </dgm:presLayoutVars>
      </dgm:prSet>
      <dgm:spPr/>
    </dgm:pt>
    <dgm:pt modelId="{4EF32DC1-B53D-4CB3-BE97-240EAC0D62ED}" type="pres">
      <dgm:prSet presAssocID="{E2A1E5E9-10DD-4715-99C5-91D12FB4E3B7}" presName="rootComposite" presStyleCnt="0"/>
      <dgm:spPr/>
    </dgm:pt>
    <dgm:pt modelId="{A33059AB-BC39-4B33-8543-F68A649610AF}" type="pres">
      <dgm:prSet presAssocID="{E2A1E5E9-10DD-4715-99C5-91D12FB4E3B7}" presName="rootText" presStyleLbl="node4" presStyleIdx="1" presStyleCnt="33" custLinFactX="72553" custLinFactNeighborX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B606551-C314-4512-9500-FC7ACD027BFE}" type="pres">
      <dgm:prSet presAssocID="{E2A1E5E9-10DD-4715-99C5-91D12FB4E3B7}" presName="rootConnector" presStyleLbl="node4" presStyleIdx="1" presStyleCnt="33"/>
      <dgm:spPr/>
      <dgm:t>
        <a:bodyPr/>
        <a:lstStyle/>
        <a:p>
          <a:endParaRPr lang="en-US"/>
        </a:p>
      </dgm:t>
    </dgm:pt>
    <dgm:pt modelId="{A30FF4C5-A32D-4724-9707-AC113B4034FD}" type="pres">
      <dgm:prSet presAssocID="{E2A1E5E9-10DD-4715-99C5-91D12FB4E3B7}" presName="hierChild4" presStyleCnt="0"/>
      <dgm:spPr/>
    </dgm:pt>
    <dgm:pt modelId="{C8979B91-0FD7-4468-BFA4-68776C8A127E}" type="pres">
      <dgm:prSet presAssocID="{E2A1E5E9-10DD-4715-99C5-91D12FB4E3B7}" presName="hierChild5" presStyleCnt="0"/>
      <dgm:spPr/>
    </dgm:pt>
    <dgm:pt modelId="{05CA484B-2E53-4761-94CA-54FD5F899721}" type="pres">
      <dgm:prSet presAssocID="{C9110EBB-BC7E-4798-B463-A729577C0932}" presName="Name50" presStyleLbl="parChTrans1D4" presStyleIdx="2" presStyleCnt="33"/>
      <dgm:spPr/>
      <dgm:t>
        <a:bodyPr/>
        <a:lstStyle/>
        <a:p>
          <a:endParaRPr lang="en-US"/>
        </a:p>
      </dgm:t>
    </dgm:pt>
    <dgm:pt modelId="{0E5050A1-0F74-4AD8-B7B5-63453F701C5A}" type="pres">
      <dgm:prSet presAssocID="{CC8CFD85-CC9E-4B70-8F39-1D2E59175435}" presName="hierRoot2" presStyleCnt="0">
        <dgm:presLayoutVars>
          <dgm:hierBranch val="r"/>
        </dgm:presLayoutVars>
      </dgm:prSet>
      <dgm:spPr/>
    </dgm:pt>
    <dgm:pt modelId="{B3328A08-A1E6-4F1B-8816-83D9F465F981}" type="pres">
      <dgm:prSet presAssocID="{CC8CFD85-CC9E-4B70-8F39-1D2E59175435}" presName="rootComposite" presStyleCnt="0"/>
      <dgm:spPr/>
    </dgm:pt>
    <dgm:pt modelId="{FDBE78C0-CE19-48BE-BC84-A639E4395312}" type="pres">
      <dgm:prSet presAssocID="{CC8CFD85-CC9E-4B70-8F39-1D2E59175435}" presName="rootText" presStyleLbl="node4" presStyleIdx="2" presStyleCnt="33" custLinFactX="72553" custLinFactNeighborX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E0A482E-A866-4D55-A948-0716C47F3849}" type="pres">
      <dgm:prSet presAssocID="{CC8CFD85-CC9E-4B70-8F39-1D2E59175435}" presName="rootConnector" presStyleLbl="node4" presStyleIdx="2" presStyleCnt="33"/>
      <dgm:spPr/>
      <dgm:t>
        <a:bodyPr/>
        <a:lstStyle/>
        <a:p>
          <a:endParaRPr lang="en-US"/>
        </a:p>
      </dgm:t>
    </dgm:pt>
    <dgm:pt modelId="{7DF4FADB-5EE6-49A7-B43B-82F671DB3A98}" type="pres">
      <dgm:prSet presAssocID="{CC8CFD85-CC9E-4B70-8F39-1D2E59175435}" presName="hierChild4" presStyleCnt="0"/>
      <dgm:spPr/>
    </dgm:pt>
    <dgm:pt modelId="{D13EFFC2-43F2-4DAE-9885-4671C4F1ED09}" type="pres">
      <dgm:prSet presAssocID="{CC8CFD85-CC9E-4B70-8F39-1D2E59175435}" presName="hierChild5" presStyleCnt="0"/>
      <dgm:spPr/>
    </dgm:pt>
    <dgm:pt modelId="{5AE498C5-CC17-4487-875E-334983CB2B04}" type="pres">
      <dgm:prSet presAssocID="{6BF2BEC7-F816-4002-AECA-24054AC1DE4E}" presName="Name50" presStyleLbl="parChTrans1D4" presStyleIdx="3" presStyleCnt="33"/>
      <dgm:spPr/>
      <dgm:t>
        <a:bodyPr/>
        <a:lstStyle/>
        <a:p>
          <a:endParaRPr lang="en-US"/>
        </a:p>
      </dgm:t>
    </dgm:pt>
    <dgm:pt modelId="{D11B3473-41D3-4D07-A738-7226B46E7EDA}" type="pres">
      <dgm:prSet presAssocID="{4D8956F6-6BF9-47E9-81F5-15F5EE490497}" presName="hierRoot2" presStyleCnt="0">
        <dgm:presLayoutVars>
          <dgm:hierBranch val="r"/>
        </dgm:presLayoutVars>
      </dgm:prSet>
      <dgm:spPr/>
    </dgm:pt>
    <dgm:pt modelId="{8BE14EBC-85A8-45F4-A7FD-2661E13735FF}" type="pres">
      <dgm:prSet presAssocID="{4D8956F6-6BF9-47E9-81F5-15F5EE490497}" presName="rootComposite" presStyleCnt="0"/>
      <dgm:spPr/>
    </dgm:pt>
    <dgm:pt modelId="{68538727-64CF-4151-80FA-41E107511782}" type="pres">
      <dgm:prSet presAssocID="{4D8956F6-6BF9-47E9-81F5-15F5EE490497}" presName="rootText" presStyleLbl="node4" presStyleIdx="3" presStyleCnt="33" custLinFactX="72553" custLinFactNeighborX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10E0895-D5F0-4C51-9EBE-645D10784394}" type="pres">
      <dgm:prSet presAssocID="{4D8956F6-6BF9-47E9-81F5-15F5EE490497}" presName="rootConnector" presStyleLbl="node4" presStyleIdx="3" presStyleCnt="33"/>
      <dgm:spPr/>
      <dgm:t>
        <a:bodyPr/>
        <a:lstStyle/>
        <a:p>
          <a:endParaRPr lang="en-US"/>
        </a:p>
      </dgm:t>
    </dgm:pt>
    <dgm:pt modelId="{D5FB066B-EE5F-4B8C-8D34-6F41ACE68AD9}" type="pres">
      <dgm:prSet presAssocID="{4D8956F6-6BF9-47E9-81F5-15F5EE490497}" presName="hierChild4" presStyleCnt="0"/>
      <dgm:spPr/>
    </dgm:pt>
    <dgm:pt modelId="{3E9A3B78-B4A4-4A03-BA14-9A82FDC6D9F2}" type="pres">
      <dgm:prSet presAssocID="{4D8956F6-6BF9-47E9-81F5-15F5EE490497}" presName="hierChild5" presStyleCnt="0"/>
      <dgm:spPr/>
    </dgm:pt>
    <dgm:pt modelId="{1DF35CA4-CA8A-4CE9-97DF-05A79FA8AD9F}" type="pres">
      <dgm:prSet presAssocID="{9C147BA1-BFB2-4FE9-B774-C5C1FAA5C345}" presName="hierChild5" presStyleCnt="0"/>
      <dgm:spPr/>
    </dgm:pt>
    <dgm:pt modelId="{E84578F3-4DB9-426B-8F5F-BD9D235883B9}" type="pres">
      <dgm:prSet presAssocID="{13B062E2-219A-4C03-95E6-2931F92110C3}" presName="Name35" presStyleLbl="parChTrans1D3" presStyleIdx="3" presStyleCnt="6"/>
      <dgm:spPr/>
      <dgm:t>
        <a:bodyPr/>
        <a:lstStyle/>
        <a:p>
          <a:endParaRPr lang="en-US"/>
        </a:p>
      </dgm:t>
    </dgm:pt>
    <dgm:pt modelId="{FCEF84C6-06E5-453C-8754-4CD89C853C6D}" type="pres">
      <dgm:prSet presAssocID="{897FF223-7FAD-4971-A6EE-2E6439A1EB01}" presName="hierRoot2" presStyleCnt="0">
        <dgm:presLayoutVars>
          <dgm:hierBranch/>
        </dgm:presLayoutVars>
      </dgm:prSet>
      <dgm:spPr/>
    </dgm:pt>
    <dgm:pt modelId="{7145700F-DBA4-4131-8A31-D5605CEAC98C}" type="pres">
      <dgm:prSet presAssocID="{897FF223-7FAD-4971-A6EE-2E6439A1EB01}" presName="rootComposite" presStyleCnt="0"/>
      <dgm:spPr/>
    </dgm:pt>
    <dgm:pt modelId="{BCF80FB4-3F98-47AE-9286-9E03562C0A68}" type="pres">
      <dgm:prSet presAssocID="{897FF223-7FAD-4971-A6EE-2E6439A1EB01}" presName="rootText" presStyleLbl="node3" presStyleIdx="3" presStyleCnt="6" custScaleY="133260" custLinFactX="72553" custLinFactNeighborX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70618B8-9EE1-43C3-A54E-D5262AFE67EA}" type="pres">
      <dgm:prSet presAssocID="{897FF223-7FAD-4971-A6EE-2E6439A1EB01}" presName="rootConnector" presStyleLbl="node3" presStyleIdx="3" presStyleCnt="6"/>
      <dgm:spPr/>
      <dgm:t>
        <a:bodyPr/>
        <a:lstStyle/>
        <a:p>
          <a:endParaRPr lang="en-US"/>
        </a:p>
      </dgm:t>
    </dgm:pt>
    <dgm:pt modelId="{69E1E62F-A642-484E-9D2C-583FECA26B9F}" type="pres">
      <dgm:prSet presAssocID="{897FF223-7FAD-4971-A6EE-2E6439A1EB01}" presName="hierChild4" presStyleCnt="0"/>
      <dgm:spPr/>
    </dgm:pt>
    <dgm:pt modelId="{3FB8D9D0-80A1-4987-8C84-7FFFBC2E61D3}" type="pres">
      <dgm:prSet presAssocID="{EE0BAEE4-634D-4ED2-A637-71F3A1233BBB}" presName="Name35" presStyleLbl="parChTrans1D4" presStyleIdx="4" presStyleCnt="33"/>
      <dgm:spPr/>
      <dgm:t>
        <a:bodyPr/>
        <a:lstStyle/>
        <a:p>
          <a:endParaRPr lang="en-US"/>
        </a:p>
      </dgm:t>
    </dgm:pt>
    <dgm:pt modelId="{CC82C20A-7AB0-45A0-94B6-A33089018566}" type="pres">
      <dgm:prSet presAssocID="{839C5A2F-ECCF-422E-95FE-BD20886EAC97}" presName="hierRoot2" presStyleCnt="0">
        <dgm:presLayoutVars>
          <dgm:hierBranch val="r"/>
        </dgm:presLayoutVars>
      </dgm:prSet>
      <dgm:spPr/>
    </dgm:pt>
    <dgm:pt modelId="{C5363FA1-41ED-44D8-A789-411430D00C88}" type="pres">
      <dgm:prSet presAssocID="{839C5A2F-ECCF-422E-95FE-BD20886EAC97}" presName="rootComposite" presStyleCnt="0"/>
      <dgm:spPr/>
    </dgm:pt>
    <dgm:pt modelId="{BFA95DC1-73B3-40B4-8A5D-86CCDBF971F5}" type="pres">
      <dgm:prSet presAssocID="{839C5A2F-ECCF-422E-95FE-BD20886EAC97}" presName="rootText" presStyleLbl="node4" presStyleIdx="4" presStyleCnt="33" custLinFactX="72553" custLinFactNeighborX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364547B-1BD1-4429-B530-86B11E7F670F}" type="pres">
      <dgm:prSet presAssocID="{839C5A2F-ECCF-422E-95FE-BD20886EAC97}" presName="rootConnector" presStyleLbl="node4" presStyleIdx="4" presStyleCnt="33"/>
      <dgm:spPr/>
      <dgm:t>
        <a:bodyPr/>
        <a:lstStyle/>
        <a:p>
          <a:endParaRPr lang="en-US"/>
        </a:p>
      </dgm:t>
    </dgm:pt>
    <dgm:pt modelId="{7AF19E32-56B7-4E45-869E-25A0B8C67B48}" type="pres">
      <dgm:prSet presAssocID="{839C5A2F-ECCF-422E-95FE-BD20886EAC97}" presName="hierChild4" presStyleCnt="0"/>
      <dgm:spPr/>
    </dgm:pt>
    <dgm:pt modelId="{8BA1DBC7-7520-4097-80AA-DA154E9620B2}" type="pres">
      <dgm:prSet presAssocID="{7242BA93-BA88-40B0-BCB1-A1475EFDE6D3}" presName="Name50" presStyleLbl="parChTrans1D4" presStyleIdx="5" presStyleCnt="33"/>
      <dgm:spPr/>
      <dgm:t>
        <a:bodyPr/>
        <a:lstStyle/>
        <a:p>
          <a:endParaRPr lang="en-US"/>
        </a:p>
      </dgm:t>
    </dgm:pt>
    <dgm:pt modelId="{CA7796B1-245C-4EF3-8549-051CFE169C3D}" type="pres">
      <dgm:prSet presAssocID="{A2F99F02-CA2C-4CF9-A522-794C16EC6511}" presName="hierRoot2" presStyleCnt="0">
        <dgm:presLayoutVars>
          <dgm:hierBranch val="r"/>
        </dgm:presLayoutVars>
      </dgm:prSet>
      <dgm:spPr/>
    </dgm:pt>
    <dgm:pt modelId="{264D560F-6ED7-4F25-A7E9-D8914C2263DD}" type="pres">
      <dgm:prSet presAssocID="{A2F99F02-CA2C-4CF9-A522-794C16EC6511}" presName="rootComposite" presStyleCnt="0"/>
      <dgm:spPr/>
    </dgm:pt>
    <dgm:pt modelId="{35DE5F97-6EF8-4DF8-9305-C6C9B023432A}" type="pres">
      <dgm:prSet presAssocID="{A2F99F02-CA2C-4CF9-A522-794C16EC6511}" presName="rootText" presStyleLbl="node4" presStyleIdx="5" presStyleCnt="33" custLinFactX="72553" custLinFactNeighborX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849A565-9BE2-48DC-93EF-5CBC3B949ECE}" type="pres">
      <dgm:prSet presAssocID="{A2F99F02-CA2C-4CF9-A522-794C16EC6511}" presName="rootConnector" presStyleLbl="node4" presStyleIdx="5" presStyleCnt="33"/>
      <dgm:spPr/>
      <dgm:t>
        <a:bodyPr/>
        <a:lstStyle/>
        <a:p>
          <a:endParaRPr lang="en-US"/>
        </a:p>
      </dgm:t>
    </dgm:pt>
    <dgm:pt modelId="{F18F9A2D-9A84-4A84-9467-AB2F2F1A0242}" type="pres">
      <dgm:prSet presAssocID="{A2F99F02-CA2C-4CF9-A522-794C16EC6511}" presName="hierChild4" presStyleCnt="0"/>
      <dgm:spPr/>
    </dgm:pt>
    <dgm:pt modelId="{E509A14F-62C3-49FE-9E69-1979A27D9E3A}" type="pres">
      <dgm:prSet presAssocID="{A2F99F02-CA2C-4CF9-A522-794C16EC6511}" presName="hierChild5" presStyleCnt="0"/>
      <dgm:spPr/>
    </dgm:pt>
    <dgm:pt modelId="{52CE04A4-A3CC-4BA9-9D3C-16BFC56326D3}" type="pres">
      <dgm:prSet presAssocID="{F2BEFFC0-A438-40B1-9F63-58CBE0E8F9F4}" presName="Name50" presStyleLbl="parChTrans1D4" presStyleIdx="6" presStyleCnt="33"/>
      <dgm:spPr/>
      <dgm:t>
        <a:bodyPr/>
        <a:lstStyle/>
        <a:p>
          <a:endParaRPr lang="en-US"/>
        </a:p>
      </dgm:t>
    </dgm:pt>
    <dgm:pt modelId="{D9336DAE-A42E-4FF2-A351-F082C2F5898B}" type="pres">
      <dgm:prSet presAssocID="{0E719EDD-2EF1-46A1-BCB3-EA32905A73C7}" presName="hierRoot2" presStyleCnt="0">
        <dgm:presLayoutVars>
          <dgm:hierBranch val="r"/>
        </dgm:presLayoutVars>
      </dgm:prSet>
      <dgm:spPr/>
    </dgm:pt>
    <dgm:pt modelId="{172D9F88-3A74-4E34-AB1D-6CEBB8D1B2AE}" type="pres">
      <dgm:prSet presAssocID="{0E719EDD-2EF1-46A1-BCB3-EA32905A73C7}" presName="rootComposite" presStyleCnt="0"/>
      <dgm:spPr/>
    </dgm:pt>
    <dgm:pt modelId="{248D70FE-1542-4E79-93D7-42C663A9A9B4}" type="pres">
      <dgm:prSet presAssocID="{0E719EDD-2EF1-46A1-BCB3-EA32905A73C7}" presName="rootText" presStyleLbl="node4" presStyleIdx="6" presStyleCnt="33" custLinFactX="72553" custLinFactNeighborX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10A5D79-85D2-4C48-8E0A-54E4FBA55639}" type="pres">
      <dgm:prSet presAssocID="{0E719EDD-2EF1-46A1-BCB3-EA32905A73C7}" presName="rootConnector" presStyleLbl="node4" presStyleIdx="6" presStyleCnt="33"/>
      <dgm:spPr/>
      <dgm:t>
        <a:bodyPr/>
        <a:lstStyle/>
        <a:p>
          <a:endParaRPr lang="en-US"/>
        </a:p>
      </dgm:t>
    </dgm:pt>
    <dgm:pt modelId="{05435C2B-3D71-4F03-929B-E57C4AC26C06}" type="pres">
      <dgm:prSet presAssocID="{0E719EDD-2EF1-46A1-BCB3-EA32905A73C7}" presName="hierChild4" presStyleCnt="0"/>
      <dgm:spPr/>
    </dgm:pt>
    <dgm:pt modelId="{EC757FD6-03A2-4B70-9EDF-C1A7D7F4B21D}" type="pres">
      <dgm:prSet presAssocID="{0E719EDD-2EF1-46A1-BCB3-EA32905A73C7}" presName="hierChild5" presStyleCnt="0"/>
      <dgm:spPr/>
    </dgm:pt>
    <dgm:pt modelId="{600BD609-67A6-43A9-803D-3D5718ABA56B}" type="pres">
      <dgm:prSet presAssocID="{839C5A2F-ECCF-422E-95FE-BD20886EAC97}" presName="hierChild5" presStyleCnt="0"/>
      <dgm:spPr/>
    </dgm:pt>
    <dgm:pt modelId="{FC203E3A-023C-4493-8A8D-9AA3945CD62B}" type="pres">
      <dgm:prSet presAssocID="{1FCFB472-60A0-4ED4-83F0-736A5CC71EE8}" presName="Name35" presStyleLbl="parChTrans1D4" presStyleIdx="7" presStyleCnt="33"/>
      <dgm:spPr/>
      <dgm:t>
        <a:bodyPr/>
        <a:lstStyle/>
        <a:p>
          <a:endParaRPr lang="en-US"/>
        </a:p>
      </dgm:t>
    </dgm:pt>
    <dgm:pt modelId="{66EB0498-098D-4901-8551-CF1172207EBE}" type="pres">
      <dgm:prSet presAssocID="{729C7FE8-1488-469D-AE57-61CAF1A846F0}" presName="hierRoot2" presStyleCnt="0">
        <dgm:presLayoutVars>
          <dgm:hierBranch/>
        </dgm:presLayoutVars>
      </dgm:prSet>
      <dgm:spPr/>
    </dgm:pt>
    <dgm:pt modelId="{CA25B36B-6BB2-42A7-8A7F-1DA993973AC7}" type="pres">
      <dgm:prSet presAssocID="{729C7FE8-1488-469D-AE57-61CAF1A846F0}" presName="rootComposite" presStyleCnt="0"/>
      <dgm:spPr/>
    </dgm:pt>
    <dgm:pt modelId="{077F0ADE-34E3-424F-8AB4-F4BD182D5966}" type="pres">
      <dgm:prSet presAssocID="{729C7FE8-1488-469D-AE57-61CAF1A846F0}" presName="rootText" presStyleLbl="node4" presStyleIdx="7" presStyleCnt="33" custLinFactX="72553" custLinFactNeighborX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9C24EE-F12C-4199-A8D7-C1746494E301}" type="pres">
      <dgm:prSet presAssocID="{729C7FE8-1488-469D-AE57-61CAF1A846F0}" presName="rootConnector" presStyleLbl="node4" presStyleIdx="7" presStyleCnt="33"/>
      <dgm:spPr/>
      <dgm:t>
        <a:bodyPr/>
        <a:lstStyle/>
        <a:p>
          <a:endParaRPr lang="en-US"/>
        </a:p>
      </dgm:t>
    </dgm:pt>
    <dgm:pt modelId="{3A4800EA-604A-48DF-992C-77B287B60D8E}" type="pres">
      <dgm:prSet presAssocID="{729C7FE8-1488-469D-AE57-61CAF1A846F0}" presName="hierChild4" presStyleCnt="0"/>
      <dgm:spPr/>
    </dgm:pt>
    <dgm:pt modelId="{D8FAC0B4-6FFA-46E4-B448-1C16918ADDC2}" type="pres">
      <dgm:prSet presAssocID="{488C4FD5-53FA-44F0-94D3-4117A26AAB4E}" presName="Name35" presStyleLbl="parChTrans1D4" presStyleIdx="8" presStyleCnt="33"/>
      <dgm:spPr/>
      <dgm:t>
        <a:bodyPr/>
        <a:lstStyle/>
        <a:p>
          <a:endParaRPr lang="en-US"/>
        </a:p>
      </dgm:t>
    </dgm:pt>
    <dgm:pt modelId="{22778C67-299C-4033-A107-DBEC4209CE1B}" type="pres">
      <dgm:prSet presAssocID="{D3DE5862-CD5C-491D-AEC8-C630A9340A34}" presName="hierRoot2" presStyleCnt="0">
        <dgm:presLayoutVars>
          <dgm:hierBranch/>
        </dgm:presLayoutVars>
      </dgm:prSet>
      <dgm:spPr/>
    </dgm:pt>
    <dgm:pt modelId="{F997BCBE-F93F-41E9-9204-15ECE2979604}" type="pres">
      <dgm:prSet presAssocID="{D3DE5862-CD5C-491D-AEC8-C630A9340A34}" presName="rootComposite" presStyleCnt="0"/>
      <dgm:spPr/>
    </dgm:pt>
    <dgm:pt modelId="{983809F8-F51B-4257-8F89-990499C7D662}" type="pres">
      <dgm:prSet presAssocID="{D3DE5862-CD5C-491D-AEC8-C630A9340A34}" presName="rootText" presStyleLbl="node4" presStyleIdx="8" presStyleCnt="33" custLinFactX="72553" custLinFactNeighborX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1B1877-84A4-4455-A8F1-0F96072764E3}" type="pres">
      <dgm:prSet presAssocID="{D3DE5862-CD5C-491D-AEC8-C630A9340A34}" presName="rootConnector" presStyleLbl="node4" presStyleIdx="8" presStyleCnt="33"/>
      <dgm:spPr/>
      <dgm:t>
        <a:bodyPr/>
        <a:lstStyle/>
        <a:p>
          <a:endParaRPr lang="en-US"/>
        </a:p>
      </dgm:t>
    </dgm:pt>
    <dgm:pt modelId="{DDE78038-F863-48B1-A791-592141F68CC7}" type="pres">
      <dgm:prSet presAssocID="{D3DE5862-CD5C-491D-AEC8-C630A9340A34}" presName="hierChild4" presStyleCnt="0"/>
      <dgm:spPr/>
    </dgm:pt>
    <dgm:pt modelId="{F54468E0-F6F3-4C18-8D50-89D10E990EBD}" type="pres">
      <dgm:prSet presAssocID="{D3DE5862-CD5C-491D-AEC8-C630A9340A34}" presName="hierChild5" presStyleCnt="0"/>
      <dgm:spPr/>
    </dgm:pt>
    <dgm:pt modelId="{AD508E9E-49EB-49F4-A3FF-E7BC8285DE3B}" type="pres">
      <dgm:prSet presAssocID="{729C7FE8-1488-469D-AE57-61CAF1A846F0}" presName="hierChild5" presStyleCnt="0"/>
      <dgm:spPr/>
    </dgm:pt>
    <dgm:pt modelId="{FFCDE305-8266-4FF9-9295-2C9C6B1D405B}" type="pres">
      <dgm:prSet presAssocID="{897FF223-7FAD-4971-A6EE-2E6439A1EB01}" presName="hierChild5" presStyleCnt="0"/>
      <dgm:spPr/>
    </dgm:pt>
    <dgm:pt modelId="{BAB4EEE1-CC85-410D-B929-A7B8B111B81A}" type="pres">
      <dgm:prSet presAssocID="{80091D77-E74B-4677-BA59-1E2F647E1AB9}" presName="Name35" presStyleLbl="parChTrans1D3" presStyleIdx="4" presStyleCnt="6"/>
      <dgm:spPr/>
      <dgm:t>
        <a:bodyPr/>
        <a:lstStyle/>
        <a:p>
          <a:endParaRPr lang="en-US"/>
        </a:p>
      </dgm:t>
    </dgm:pt>
    <dgm:pt modelId="{1DAB9C10-21B1-410A-ACD9-8E80C4B060E1}" type="pres">
      <dgm:prSet presAssocID="{A2667271-7C69-4DB0-942B-957AB136D76E}" presName="hierRoot2" presStyleCnt="0">
        <dgm:presLayoutVars>
          <dgm:hierBranch/>
        </dgm:presLayoutVars>
      </dgm:prSet>
      <dgm:spPr/>
    </dgm:pt>
    <dgm:pt modelId="{C09D19B6-B64C-4C0E-9FA3-8A91BD7F5D7F}" type="pres">
      <dgm:prSet presAssocID="{A2667271-7C69-4DB0-942B-957AB136D76E}" presName="rootComposite" presStyleCnt="0"/>
      <dgm:spPr/>
    </dgm:pt>
    <dgm:pt modelId="{B5D3D5D9-7FB5-4FDD-9073-0E1781BB7F9F}" type="pres">
      <dgm:prSet presAssocID="{A2667271-7C69-4DB0-942B-957AB136D76E}" presName="rootText" presStyleLbl="node3" presStyleIdx="4" presStyleCnt="6" custLinFactX="-12319" custLinFactNeighborX="-100000" custLinFactNeighborY="116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526BCAE-BC79-4724-A1A0-BD39529ABC0B}" type="pres">
      <dgm:prSet presAssocID="{A2667271-7C69-4DB0-942B-957AB136D76E}" presName="rootConnector" presStyleLbl="node3" presStyleIdx="4" presStyleCnt="6"/>
      <dgm:spPr/>
      <dgm:t>
        <a:bodyPr/>
        <a:lstStyle/>
        <a:p>
          <a:endParaRPr lang="en-US"/>
        </a:p>
      </dgm:t>
    </dgm:pt>
    <dgm:pt modelId="{9CA8A2C1-4C1F-4D74-AC1C-74A52839B4A4}" type="pres">
      <dgm:prSet presAssocID="{A2667271-7C69-4DB0-942B-957AB136D76E}" presName="hierChild4" presStyleCnt="0"/>
      <dgm:spPr/>
    </dgm:pt>
    <dgm:pt modelId="{E6E41649-44B3-469D-BD98-4BF26A2AFCD8}" type="pres">
      <dgm:prSet presAssocID="{151BE7DA-2D58-4B9D-8D18-BEA2FF8A3EC0}" presName="Name35" presStyleLbl="parChTrans1D4" presStyleIdx="9" presStyleCnt="33"/>
      <dgm:spPr/>
      <dgm:t>
        <a:bodyPr/>
        <a:lstStyle/>
        <a:p>
          <a:endParaRPr lang="en-US"/>
        </a:p>
      </dgm:t>
    </dgm:pt>
    <dgm:pt modelId="{BCFB5783-CD37-4A59-B444-6F09D9090573}" type="pres">
      <dgm:prSet presAssocID="{1391C4CD-EFEE-4667-B850-DF074E9AB366}" presName="hierRoot2" presStyleCnt="0">
        <dgm:presLayoutVars>
          <dgm:hierBranch/>
        </dgm:presLayoutVars>
      </dgm:prSet>
      <dgm:spPr/>
    </dgm:pt>
    <dgm:pt modelId="{12B6CC39-A66F-4464-8C90-EC485809B152}" type="pres">
      <dgm:prSet presAssocID="{1391C4CD-EFEE-4667-B850-DF074E9AB366}" presName="rootComposite" presStyleCnt="0"/>
      <dgm:spPr/>
    </dgm:pt>
    <dgm:pt modelId="{F7F6524B-4219-45C6-A2A9-E39D692618B2}" type="pres">
      <dgm:prSet presAssocID="{1391C4CD-EFEE-4667-B850-DF074E9AB366}" presName="rootText" presStyleLbl="node4" presStyleIdx="9" presStyleCnt="33" custLinFactNeighborY="-4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0D4419-C395-4DBB-A35F-67259CE824B6}" type="pres">
      <dgm:prSet presAssocID="{1391C4CD-EFEE-4667-B850-DF074E9AB366}" presName="rootConnector" presStyleLbl="node4" presStyleIdx="9" presStyleCnt="33"/>
      <dgm:spPr/>
      <dgm:t>
        <a:bodyPr/>
        <a:lstStyle/>
        <a:p>
          <a:endParaRPr lang="en-US"/>
        </a:p>
      </dgm:t>
    </dgm:pt>
    <dgm:pt modelId="{202DB6FE-B9C4-44AE-BE28-1E5B8090952D}" type="pres">
      <dgm:prSet presAssocID="{1391C4CD-EFEE-4667-B850-DF074E9AB366}" presName="hierChild4" presStyleCnt="0"/>
      <dgm:spPr/>
    </dgm:pt>
    <dgm:pt modelId="{4503547A-ED70-43D5-96EF-706D421CC856}" type="pres">
      <dgm:prSet presAssocID="{1391C4CD-EFEE-4667-B850-DF074E9AB366}" presName="hierChild5" presStyleCnt="0"/>
      <dgm:spPr/>
    </dgm:pt>
    <dgm:pt modelId="{C7929350-8068-4164-BF94-062EB476AE4D}" type="pres">
      <dgm:prSet presAssocID="{EC055EE3-8034-4DEB-89B3-C46A9A204B35}" presName="Name35" presStyleLbl="parChTrans1D4" presStyleIdx="10" presStyleCnt="33"/>
      <dgm:spPr/>
      <dgm:t>
        <a:bodyPr/>
        <a:lstStyle/>
        <a:p>
          <a:endParaRPr lang="en-US"/>
        </a:p>
      </dgm:t>
    </dgm:pt>
    <dgm:pt modelId="{099C0CE3-5148-443C-9E6E-535760BE0FF0}" type="pres">
      <dgm:prSet presAssocID="{830BAA32-2076-408D-BB83-0B152C2F98B6}" presName="hierRoot2" presStyleCnt="0">
        <dgm:presLayoutVars>
          <dgm:hierBranch/>
        </dgm:presLayoutVars>
      </dgm:prSet>
      <dgm:spPr/>
    </dgm:pt>
    <dgm:pt modelId="{F801C67E-F589-4BF9-BB50-3E5816A1633B}" type="pres">
      <dgm:prSet presAssocID="{830BAA32-2076-408D-BB83-0B152C2F98B6}" presName="rootComposite" presStyleCnt="0"/>
      <dgm:spPr/>
    </dgm:pt>
    <dgm:pt modelId="{EFF7E811-B4DF-484E-9143-8E34E09848C8}" type="pres">
      <dgm:prSet presAssocID="{830BAA32-2076-408D-BB83-0B152C2F98B6}" presName="rootText" presStyleLbl="node4" presStyleIdx="10" presStyleCnt="33" custLinFactNeighborX="-554" custLinFactNeighborY="-42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36BDF6C-3FE0-40C7-91E1-92628CDBD8E0}" type="pres">
      <dgm:prSet presAssocID="{830BAA32-2076-408D-BB83-0B152C2F98B6}" presName="rootConnector" presStyleLbl="node4" presStyleIdx="10" presStyleCnt="33"/>
      <dgm:spPr/>
      <dgm:t>
        <a:bodyPr/>
        <a:lstStyle/>
        <a:p>
          <a:endParaRPr lang="en-US"/>
        </a:p>
      </dgm:t>
    </dgm:pt>
    <dgm:pt modelId="{D3FFC5FE-6720-4274-BC4F-7A83D01B2B5E}" type="pres">
      <dgm:prSet presAssocID="{830BAA32-2076-408D-BB83-0B152C2F98B6}" presName="hierChild4" presStyleCnt="0"/>
      <dgm:spPr/>
    </dgm:pt>
    <dgm:pt modelId="{33A819DE-9651-48F1-9C8E-EC146A08BB75}" type="pres">
      <dgm:prSet presAssocID="{830BAA32-2076-408D-BB83-0B152C2F98B6}" presName="hierChild5" presStyleCnt="0"/>
      <dgm:spPr/>
    </dgm:pt>
    <dgm:pt modelId="{AE7F6288-51BF-4B5B-A565-381A55A92554}" type="pres">
      <dgm:prSet presAssocID="{B33187D6-F3EF-4C35-A6D0-3E88264D8DDC}" presName="Name35" presStyleLbl="parChTrans1D4" presStyleIdx="11" presStyleCnt="33"/>
      <dgm:spPr/>
      <dgm:t>
        <a:bodyPr/>
        <a:lstStyle/>
        <a:p>
          <a:endParaRPr lang="en-US"/>
        </a:p>
      </dgm:t>
    </dgm:pt>
    <dgm:pt modelId="{A341419D-BE8B-4A8A-A1EE-6FCF1CE15A77}" type="pres">
      <dgm:prSet presAssocID="{4334EA9C-FD88-44BC-BBDA-D3ABE1AFC8DB}" presName="hierRoot2" presStyleCnt="0">
        <dgm:presLayoutVars>
          <dgm:hierBranch/>
        </dgm:presLayoutVars>
      </dgm:prSet>
      <dgm:spPr/>
    </dgm:pt>
    <dgm:pt modelId="{2C7CD8B7-AF22-4C02-8D4F-7E6BE0E6911C}" type="pres">
      <dgm:prSet presAssocID="{4334EA9C-FD88-44BC-BBDA-D3ABE1AFC8DB}" presName="rootComposite" presStyleCnt="0"/>
      <dgm:spPr/>
    </dgm:pt>
    <dgm:pt modelId="{A7DC9EC2-A943-470F-A096-5FE3B8A11946}" type="pres">
      <dgm:prSet presAssocID="{4334EA9C-FD88-44BC-BBDA-D3ABE1AFC8DB}" presName="rootText" presStyleLbl="node4" presStyleIdx="11" presStyleCnt="3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DD1E539-030B-499B-B2DD-89D113D3EB87}" type="pres">
      <dgm:prSet presAssocID="{4334EA9C-FD88-44BC-BBDA-D3ABE1AFC8DB}" presName="rootConnector" presStyleLbl="node4" presStyleIdx="11" presStyleCnt="33"/>
      <dgm:spPr/>
      <dgm:t>
        <a:bodyPr/>
        <a:lstStyle/>
        <a:p>
          <a:endParaRPr lang="en-US"/>
        </a:p>
      </dgm:t>
    </dgm:pt>
    <dgm:pt modelId="{CF5A22AE-546C-46DB-9EC8-73E5F19BD21E}" type="pres">
      <dgm:prSet presAssocID="{4334EA9C-FD88-44BC-BBDA-D3ABE1AFC8DB}" presName="hierChild4" presStyleCnt="0"/>
      <dgm:spPr/>
    </dgm:pt>
    <dgm:pt modelId="{6B05950F-EC8C-40E9-8B44-1266C6869DBB}" type="pres">
      <dgm:prSet presAssocID="{50F88FA6-0171-4AB0-AC11-A16A1BEEB10A}" presName="Name35" presStyleLbl="parChTrans1D4" presStyleIdx="12" presStyleCnt="33"/>
      <dgm:spPr/>
      <dgm:t>
        <a:bodyPr/>
        <a:lstStyle/>
        <a:p>
          <a:endParaRPr lang="en-US"/>
        </a:p>
      </dgm:t>
    </dgm:pt>
    <dgm:pt modelId="{5EC5D137-108F-4B3B-9797-F5F0694B20DC}" type="pres">
      <dgm:prSet presAssocID="{12A0834C-1B4D-42AA-93E5-344A6C63815E}" presName="hierRoot2" presStyleCnt="0">
        <dgm:presLayoutVars>
          <dgm:hierBranch/>
        </dgm:presLayoutVars>
      </dgm:prSet>
      <dgm:spPr/>
    </dgm:pt>
    <dgm:pt modelId="{0CCC02F3-8473-4C92-B22C-794319CC2980}" type="pres">
      <dgm:prSet presAssocID="{12A0834C-1B4D-42AA-93E5-344A6C63815E}" presName="rootComposite" presStyleCnt="0"/>
      <dgm:spPr/>
    </dgm:pt>
    <dgm:pt modelId="{4C2A6BFB-8DA0-4465-B232-78FECFCF7CC0}" type="pres">
      <dgm:prSet presAssocID="{12A0834C-1B4D-42AA-93E5-344A6C63815E}" presName="rootText" presStyleLbl="node4" presStyleIdx="12" presStyleCnt="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314C56-5C12-46B7-915B-7251BD8094DF}" type="pres">
      <dgm:prSet presAssocID="{12A0834C-1B4D-42AA-93E5-344A6C63815E}" presName="rootConnector" presStyleLbl="node4" presStyleIdx="12" presStyleCnt="33"/>
      <dgm:spPr/>
      <dgm:t>
        <a:bodyPr/>
        <a:lstStyle/>
        <a:p>
          <a:endParaRPr lang="en-US"/>
        </a:p>
      </dgm:t>
    </dgm:pt>
    <dgm:pt modelId="{08E578EF-914E-47F6-9651-27D9BA9BC28F}" type="pres">
      <dgm:prSet presAssocID="{12A0834C-1B4D-42AA-93E5-344A6C63815E}" presName="hierChild4" presStyleCnt="0"/>
      <dgm:spPr/>
    </dgm:pt>
    <dgm:pt modelId="{449E94C6-7D6B-40E5-8FD7-F06504A48DD2}" type="pres">
      <dgm:prSet presAssocID="{F1E8E55B-7C39-49D8-8B45-5C912CDAB1BD}" presName="Name35" presStyleLbl="parChTrans1D4" presStyleIdx="13" presStyleCnt="33"/>
      <dgm:spPr/>
      <dgm:t>
        <a:bodyPr/>
        <a:lstStyle/>
        <a:p>
          <a:endParaRPr lang="en-US"/>
        </a:p>
      </dgm:t>
    </dgm:pt>
    <dgm:pt modelId="{82EC4099-FFD8-414A-A66C-AA7A2463078F}" type="pres">
      <dgm:prSet presAssocID="{13AC6121-1DEE-41C4-BF89-1B1DC3954379}" presName="hierRoot2" presStyleCnt="0">
        <dgm:presLayoutVars>
          <dgm:hierBranch val="hang"/>
        </dgm:presLayoutVars>
      </dgm:prSet>
      <dgm:spPr/>
    </dgm:pt>
    <dgm:pt modelId="{EDA6B14B-2F50-4451-8615-26126751D907}" type="pres">
      <dgm:prSet presAssocID="{13AC6121-1DEE-41C4-BF89-1B1DC3954379}" presName="rootComposite" presStyleCnt="0"/>
      <dgm:spPr/>
    </dgm:pt>
    <dgm:pt modelId="{215A478A-DB8B-4E9B-925D-92AFF6DD8522}" type="pres">
      <dgm:prSet presAssocID="{13AC6121-1DEE-41C4-BF89-1B1DC3954379}" presName="rootText" presStyleLbl="node4" presStyleIdx="13" presStyleCnt="33" custLinFactX="200000" custLinFactY="56229" custLinFactNeighborX="283404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3CA813-85F0-43CF-8AB4-F7AA0A24E36E}" type="pres">
      <dgm:prSet presAssocID="{13AC6121-1DEE-41C4-BF89-1B1DC3954379}" presName="rootConnector" presStyleLbl="node4" presStyleIdx="13" presStyleCnt="33"/>
      <dgm:spPr/>
      <dgm:t>
        <a:bodyPr/>
        <a:lstStyle/>
        <a:p>
          <a:endParaRPr lang="en-US"/>
        </a:p>
      </dgm:t>
    </dgm:pt>
    <dgm:pt modelId="{49C33416-2873-47C1-A608-95C9C11D28EF}" type="pres">
      <dgm:prSet presAssocID="{13AC6121-1DEE-41C4-BF89-1B1DC3954379}" presName="hierChild4" presStyleCnt="0"/>
      <dgm:spPr/>
    </dgm:pt>
    <dgm:pt modelId="{DAF7ECBB-1A86-4019-825A-AC8BB40C9DA8}" type="pres">
      <dgm:prSet presAssocID="{13AC6121-1DEE-41C4-BF89-1B1DC3954379}" presName="hierChild5" presStyleCnt="0"/>
      <dgm:spPr/>
    </dgm:pt>
    <dgm:pt modelId="{AD67BF66-06E3-4724-B1CA-68CD04EE03E6}" type="pres">
      <dgm:prSet presAssocID="{5594922C-9DD9-47AE-A7FE-A540BE537606}" presName="Name35" presStyleLbl="parChTrans1D4" presStyleIdx="14" presStyleCnt="33"/>
      <dgm:spPr/>
      <dgm:t>
        <a:bodyPr/>
        <a:lstStyle/>
        <a:p>
          <a:endParaRPr lang="en-US"/>
        </a:p>
      </dgm:t>
    </dgm:pt>
    <dgm:pt modelId="{99947A2A-7BA8-4EB2-AC0A-116357CE0C07}" type="pres">
      <dgm:prSet presAssocID="{1A833C77-0ABF-4387-85BB-9E08C9510891}" presName="hierRoot2" presStyleCnt="0">
        <dgm:presLayoutVars>
          <dgm:hierBranch val="init"/>
        </dgm:presLayoutVars>
      </dgm:prSet>
      <dgm:spPr/>
    </dgm:pt>
    <dgm:pt modelId="{714B6255-EF93-4FE3-AC43-A6D296EE2794}" type="pres">
      <dgm:prSet presAssocID="{1A833C77-0ABF-4387-85BB-9E08C9510891}" presName="rootComposite" presStyleCnt="0"/>
      <dgm:spPr/>
    </dgm:pt>
    <dgm:pt modelId="{3C0E9C93-5106-4E81-A633-6A44A7888788}" type="pres">
      <dgm:prSet presAssocID="{1A833C77-0ABF-4387-85BB-9E08C9510891}" presName="rootText" presStyleLbl="node4" presStyleIdx="14" presStyleCnt="33" custScaleY="134988" custLinFactX="200000" custLinFactY="55934" custLinFactNeighborX="283854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7F5785-F8FC-47F0-BFD2-5E7E471E1D24}" type="pres">
      <dgm:prSet presAssocID="{1A833C77-0ABF-4387-85BB-9E08C9510891}" presName="rootConnector" presStyleLbl="node4" presStyleIdx="14" presStyleCnt="33"/>
      <dgm:spPr/>
      <dgm:t>
        <a:bodyPr/>
        <a:lstStyle/>
        <a:p>
          <a:endParaRPr lang="en-US"/>
        </a:p>
      </dgm:t>
    </dgm:pt>
    <dgm:pt modelId="{A39A9BA5-2EDC-4101-88C3-45B6DFE09D9F}" type="pres">
      <dgm:prSet presAssocID="{1A833C77-0ABF-4387-85BB-9E08C9510891}" presName="hierChild4" presStyleCnt="0"/>
      <dgm:spPr/>
    </dgm:pt>
    <dgm:pt modelId="{66CCB6B6-6510-409A-8D6B-87753D0E4A0A}" type="pres">
      <dgm:prSet presAssocID="{1A833C77-0ABF-4387-85BB-9E08C9510891}" presName="hierChild5" presStyleCnt="0"/>
      <dgm:spPr/>
    </dgm:pt>
    <dgm:pt modelId="{61A1D0EE-D644-4534-8059-B2EBEF554430}" type="pres">
      <dgm:prSet presAssocID="{82FD9650-48D6-40A7-9CE2-F5173ED220F9}" presName="Name35" presStyleLbl="parChTrans1D4" presStyleIdx="15" presStyleCnt="33"/>
      <dgm:spPr/>
      <dgm:t>
        <a:bodyPr/>
        <a:lstStyle/>
        <a:p>
          <a:endParaRPr lang="en-US"/>
        </a:p>
      </dgm:t>
    </dgm:pt>
    <dgm:pt modelId="{33D3D517-8E8B-4648-9316-C6F7BE74F94B}" type="pres">
      <dgm:prSet presAssocID="{FCF2153D-63D5-465A-A936-88DD23A8033D}" presName="hierRoot2" presStyleCnt="0">
        <dgm:presLayoutVars>
          <dgm:hierBranch val="init"/>
        </dgm:presLayoutVars>
      </dgm:prSet>
      <dgm:spPr/>
    </dgm:pt>
    <dgm:pt modelId="{987CDAFE-865A-4113-AABF-E2FC27D22D0B}" type="pres">
      <dgm:prSet presAssocID="{FCF2153D-63D5-465A-A936-88DD23A8033D}" presName="rootComposite" presStyleCnt="0"/>
      <dgm:spPr/>
    </dgm:pt>
    <dgm:pt modelId="{C1C74668-2945-42BD-8440-0AADC9E4EE9E}" type="pres">
      <dgm:prSet presAssocID="{FCF2153D-63D5-465A-A936-88DD23A8033D}" presName="rootText" presStyleLbl="node4" presStyleIdx="15" presStyleCnt="33" custLinFactX="22232" custLinFactY="56229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CC9362-2C50-4343-B864-079BED40EF68}" type="pres">
      <dgm:prSet presAssocID="{FCF2153D-63D5-465A-A936-88DD23A8033D}" presName="rootConnector" presStyleLbl="node4" presStyleIdx="15" presStyleCnt="33"/>
      <dgm:spPr/>
      <dgm:t>
        <a:bodyPr/>
        <a:lstStyle/>
        <a:p>
          <a:endParaRPr lang="en-US"/>
        </a:p>
      </dgm:t>
    </dgm:pt>
    <dgm:pt modelId="{570BFF9A-CDA2-40FB-83A6-E2CE2081E034}" type="pres">
      <dgm:prSet presAssocID="{FCF2153D-63D5-465A-A936-88DD23A8033D}" presName="hierChild4" presStyleCnt="0"/>
      <dgm:spPr/>
    </dgm:pt>
    <dgm:pt modelId="{8D9DB70A-02C9-407E-A067-90107EE1E5B5}" type="pres">
      <dgm:prSet presAssocID="{FCF2153D-63D5-465A-A936-88DD23A8033D}" presName="hierChild5" presStyleCnt="0"/>
      <dgm:spPr/>
    </dgm:pt>
    <dgm:pt modelId="{CBBBBA75-AE08-4B36-AB55-07EF55BB2379}" type="pres">
      <dgm:prSet presAssocID="{F8E40761-174C-4CE0-82B9-11A7798D4262}" presName="Name35" presStyleLbl="parChTrans1D4" presStyleIdx="16" presStyleCnt="33"/>
      <dgm:spPr/>
      <dgm:t>
        <a:bodyPr/>
        <a:lstStyle/>
        <a:p>
          <a:endParaRPr lang="en-US"/>
        </a:p>
      </dgm:t>
    </dgm:pt>
    <dgm:pt modelId="{96044C71-A563-467D-B4B7-C3AFBF39A368}" type="pres">
      <dgm:prSet presAssocID="{C8D93E71-BC82-4CB9-B106-EE92DDF2A95C}" presName="hierRoot2" presStyleCnt="0">
        <dgm:presLayoutVars>
          <dgm:hierBranch val="init"/>
        </dgm:presLayoutVars>
      </dgm:prSet>
      <dgm:spPr/>
    </dgm:pt>
    <dgm:pt modelId="{AC8B9967-E86A-4FC8-80B6-58400E1F3072}" type="pres">
      <dgm:prSet presAssocID="{C8D93E71-BC82-4CB9-B106-EE92DDF2A95C}" presName="rootComposite" presStyleCnt="0"/>
      <dgm:spPr/>
    </dgm:pt>
    <dgm:pt modelId="{C72922E3-512E-422E-B74A-B2CB2B84F5E5}" type="pres">
      <dgm:prSet presAssocID="{C8D93E71-BC82-4CB9-B106-EE92DDF2A95C}" presName="rootText" presStyleLbl="node4" presStyleIdx="16" presStyleCnt="33" custLinFactNeighborX="11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3C3B9E-C2AF-4245-B493-A635271C30F0}" type="pres">
      <dgm:prSet presAssocID="{C8D93E71-BC82-4CB9-B106-EE92DDF2A95C}" presName="rootConnector" presStyleLbl="node4" presStyleIdx="16" presStyleCnt="33"/>
      <dgm:spPr/>
      <dgm:t>
        <a:bodyPr/>
        <a:lstStyle/>
        <a:p>
          <a:endParaRPr lang="en-US"/>
        </a:p>
      </dgm:t>
    </dgm:pt>
    <dgm:pt modelId="{1044A94A-36D6-47CE-AF17-8A5215E412B4}" type="pres">
      <dgm:prSet presAssocID="{C8D93E71-BC82-4CB9-B106-EE92DDF2A95C}" presName="hierChild4" presStyleCnt="0"/>
      <dgm:spPr/>
    </dgm:pt>
    <dgm:pt modelId="{FEBD61EA-A160-4F6C-9924-61BAE585C55E}" type="pres">
      <dgm:prSet presAssocID="{C8D93E71-BC82-4CB9-B106-EE92DDF2A95C}" presName="hierChild5" presStyleCnt="0"/>
      <dgm:spPr/>
    </dgm:pt>
    <dgm:pt modelId="{80BAFB10-743C-494C-97DC-FA40465A1E05}" type="pres">
      <dgm:prSet presAssocID="{3003AEDA-8489-44EF-AF27-BD9DDCC9011C}" presName="Name35" presStyleLbl="parChTrans1D4" presStyleIdx="17" presStyleCnt="33"/>
      <dgm:spPr/>
      <dgm:t>
        <a:bodyPr/>
        <a:lstStyle/>
        <a:p>
          <a:endParaRPr lang="en-US"/>
        </a:p>
      </dgm:t>
    </dgm:pt>
    <dgm:pt modelId="{0360F2FC-6F7D-4E1B-8492-A318D8F241EF}" type="pres">
      <dgm:prSet presAssocID="{7D390DE7-AC83-466A-B17A-D252B0E79304}" presName="hierRoot2" presStyleCnt="0">
        <dgm:presLayoutVars>
          <dgm:hierBranch val="init"/>
        </dgm:presLayoutVars>
      </dgm:prSet>
      <dgm:spPr/>
    </dgm:pt>
    <dgm:pt modelId="{8A3207F2-C5F7-4371-A45E-88351E1AFB01}" type="pres">
      <dgm:prSet presAssocID="{7D390DE7-AC83-466A-B17A-D252B0E79304}" presName="rootComposite" presStyleCnt="0"/>
      <dgm:spPr/>
    </dgm:pt>
    <dgm:pt modelId="{3534139E-51D7-4557-BE55-7B122AC018F6}" type="pres">
      <dgm:prSet presAssocID="{7D390DE7-AC83-466A-B17A-D252B0E79304}" presName="rootText" presStyleLbl="node4" presStyleIdx="17" presStyleCnt="33" custScaleX="122979" custScaleY="1279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4DD5BF-5047-43E5-A52B-A45BF8D7017E}" type="pres">
      <dgm:prSet presAssocID="{7D390DE7-AC83-466A-B17A-D252B0E79304}" presName="rootConnector" presStyleLbl="node4" presStyleIdx="17" presStyleCnt="33"/>
      <dgm:spPr/>
      <dgm:t>
        <a:bodyPr/>
        <a:lstStyle/>
        <a:p>
          <a:endParaRPr lang="en-US"/>
        </a:p>
      </dgm:t>
    </dgm:pt>
    <dgm:pt modelId="{539C34E2-3CEE-4C03-975C-B6CF183638C9}" type="pres">
      <dgm:prSet presAssocID="{7D390DE7-AC83-466A-B17A-D252B0E79304}" presName="hierChild4" presStyleCnt="0"/>
      <dgm:spPr/>
    </dgm:pt>
    <dgm:pt modelId="{8C4D69D6-660D-4229-8B5D-68CC27B5D7FA}" type="pres">
      <dgm:prSet presAssocID="{7D390DE7-AC83-466A-B17A-D252B0E79304}" presName="hierChild5" presStyleCnt="0"/>
      <dgm:spPr/>
    </dgm:pt>
    <dgm:pt modelId="{A570220F-F025-4CEA-A611-B01376EE87C0}" type="pres">
      <dgm:prSet presAssocID="{C3CB52A6-CBC2-4995-833E-C79B7C25E1D4}" presName="Name35" presStyleLbl="parChTrans1D4" presStyleIdx="18" presStyleCnt="33"/>
      <dgm:spPr/>
      <dgm:t>
        <a:bodyPr/>
        <a:lstStyle/>
        <a:p>
          <a:endParaRPr lang="en-US"/>
        </a:p>
      </dgm:t>
    </dgm:pt>
    <dgm:pt modelId="{FC3F64AF-213B-44E3-8BCA-77AC7BBF5145}" type="pres">
      <dgm:prSet presAssocID="{1601FF68-C710-4974-AD9B-FC6102586F20}" presName="hierRoot2" presStyleCnt="0">
        <dgm:presLayoutVars>
          <dgm:hierBranch val="init"/>
        </dgm:presLayoutVars>
      </dgm:prSet>
      <dgm:spPr/>
    </dgm:pt>
    <dgm:pt modelId="{CA32B546-4884-4291-910D-4EAF69BD2CF5}" type="pres">
      <dgm:prSet presAssocID="{1601FF68-C710-4974-AD9B-FC6102586F20}" presName="rootComposite" presStyleCnt="0"/>
      <dgm:spPr/>
    </dgm:pt>
    <dgm:pt modelId="{F57AE536-6612-42FD-A47B-E8C76625F35F}" type="pres">
      <dgm:prSet presAssocID="{1601FF68-C710-4974-AD9B-FC6102586F20}" presName="rootText" presStyleLbl="node4" presStyleIdx="18" presStyleCnt="33" custScaleX="95735" custScaleY="114251" custLinFactNeighborX="-12299" custLinFactNeighborY="10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0A1009-A88B-4D05-B726-87FD3C669B26}" type="pres">
      <dgm:prSet presAssocID="{1601FF68-C710-4974-AD9B-FC6102586F20}" presName="rootConnector" presStyleLbl="node4" presStyleIdx="18" presStyleCnt="33"/>
      <dgm:spPr/>
      <dgm:t>
        <a:bodyPr/>
        <a:lstStyle/>
        <a:p>
          <a:endParaRPr lang="en-US"/>
        </a:p>
      </dgm:t>
    </dgm:pt>
    <dgm:pt modelId="{E6694931-ADDD-498D-9E58-19F6E7E3898E}" type="pres">
      <dgm:prSet presAssocID="{1601FF68-C710-4974-AD9B-FC6102586F20}" presName="hierChild4" presStyleCnt="0"/>
      <dgm:spPr/>
    </dgm:pt>
    <dgm:pt modelId="{4D41DEB2-6AE8-4380-A6F0-91A4F2DFE2D3}" type="pres">
      <dgm:prSet presAssocID="{1601FF68-C710-4974-AD9B-FC6102586F20}" presName="hierChild5" presStyleCnt="0"/>
      <dgm:spPr/>
    </dgm:pt>
    <dgm:pt modelId="{3CAD68F8-4BC7-4F69-8541-040852A8AF15}" type="pres">
      <dgm:prSet presAssocID="{4236E12F-0A93-4D6B-BD35-973BB446B4B1}" presName="Name35" presStyleLbl="parChTrans1D4" presStyleIdx="19" presStyleCnt="33"/>
      <dgm:spPr/>
      <dgm:t>
        <a:bodyPr/>
        <a:lstStyle/>
        <a:p>
          <a:endParaRPr lang="en-US"/>
        </a:p>
      </dgm:t>
    </dgm:pt>
    <dgm:pt modelId="{94B11E17-43FB-4E03-B3E3-5AF72909CE21}" type="pres">
      <dgm:prSet presAssocID="{BE488C1C-AF63-4F73-B58E-BAF60035FE8F}" presName="hierRoot2" presStyleCnt="0">
        <dgm:presLayoutVars>
          <dgm:hierBranch val="init"/>
        </dgm:presLayoutVars>
      </dgm:prSet>
      <dgm:spPr/>
    </dgm:pt>
    <dgm:pt modelId="{25E1A10D-4CC0-40FA-8C0A-E06849F942FA}" type="pres">
      <dgm:prSet presAssocID="{BE488C1C-AF63-4F73-B58E-BAF60035FE8F}" presName="rootComposite" presStyleCnt="0"/>
      <dgm:spPr/>
    </dgm:pt>
    <dgm:pt modelId="{36EB97F2-E4B3-4DE1-AE01-F05E43A28349}" type="pres">
      <dgm:prSet presAssocID="{BE488C1C-AF63-4F73-B58E-BAF60035FE8F}" presName="rootText" presStyleLbl="node4" presStyleIdx="19" presStyleCnt="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381D21-9D49-4280-8485-07A117EA713F}" type="pres">
      <dgm:prSet presAssocID="{BE488C1C-AF63-4F73-B58E-BAF60035FE8F}" presName="rootConnector" presStyleLbl="node4" presStyleIdx="19" presStyleCnt="33"/>
      <dgm:spPr/>
      <dgm:t>
        <a:bodyPr/>
        <a:lstStyle/>
        <a:p>
          <a:endParaRPr lang="en-US"/>
        </a:p>
      </dgm:t>
    </dgm:pt>
    <dgm:pt modelId="{C2549AB9-AF8F-4B11-B0FC-1CE369783387}" type="pres">
      <dgm:prSet presAssocID="{BE488C1C-AF63-4F73-B58E-BAF60035FE8F}" presName="hierChild4" presStyleCnt="0"/>
      <dgm:spPr/>
    </dgm:pt>
    <dgm:pt modelId="{39DD2DFC-12D1-4B27-B90D-3D700E20ED2B}" type="pres">
      <dgm:prSet presAssocID="{BE488C1C-AF63-4F73-B58E-BAF60035FE8F}" presName="hierChild5" presStyleCnt="0"/>
      <dgm:spPr/>
    </dgm:pt>
    <dgm:pt modelId="{EF5C5A3B-53FF-45A4-8568-E907D019F486}" type="pres">
      <dgm:prSet presAssocID="{96A266BB-733C-4EDB-837F-890422CA6438}" presName="Name35" presStyleLbl="parChTrans1D4" presStyleIdx="20" presStyleCnt="33"/>
      <dgm:spPr/>
      <dgm:t>
        <a:bodyPr/>
        <a:lstStyle/>
        <a:p>
          <a:endParaRPr lang="en-US"/>
        </a:p>
      </dgm:t>
    </dgm:pt>
    <dgm:pt modelId="{B89E4835-83FC-482D-9A4E-7593CC4D5CE7}" type="pres">
      <dgm:prSet presAssocID="{FAC2F85E-919F-4D6C-B722-D8E51EB2638E}" presName="hierRoot2" presStyleCnt="0">
        <dgm:presLayoutVars>
          <dgm:hierBranch val="init"/>
        </dgm:presLayoutVars>
      </dgm:prSet>
      <dgm:spPr/>
    </dgm:pt>
    <dgm:pt modelId="{3E7CF22D-864E-43D2-A528-D54A19D37F67}" type="pres">
      <dgm:prSet presAssocID="{FAC2F85E-919F-4D6C-B722-D8E51EB2638E}" presName="rootComposite" presStyleCnt="0"/>
      <dgm:spPr/>
    </dgm:pt>
    <dgm:pt modelId="{04BE2550-C2A1-4797-953B-D96782A09EC9}" type="pres">
      <dgm:prSet presAssocID="{FAC2F85E-919F-4D6C-B722-D8E51EB2638E}" presName="rootText" presStyleLbl="node4" presStyleIdx="20" presStyleCnt="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F664C8-9973-4D51-B8D0-57FEF01E0F1E}" type="pres">
      <dgm:prSet presAssocID="{FAC2F85E-919F-4D6C-B722-D8E51EB2638E}" presName="rootConnector" presStyleLbl="node4" presStyleIdx="20" presStyleCnt="33"/>
      <dgm:spPr/>
      <dgm:t>
        <a:bodyPr/>
        <a:lstStyle/>
        <a:p>
          <a:endParaRPr lang="en-US"/>
        </a:p>
      </dgm:t>
    </dgm:pt>
    <dgm:pt modelId="{4A91E527-612C-4903-BC14-467855C5FDFA}" type="pres">
      <dgm:prSet presAssocID="{FAC2F85E-919F-4D6C-B722-D8E51EB2638E}" presName="hierChild4" presStyleCnt="0"/>
      <dgm:spPr/>
    </dgm:pt>
    <dgm:pt modelId="{C4D5C262-1FC8-4EBB-9AAB-E0A0379B4C29}" type="pres">
      <dgm:prSet presAssocID="{FAC2F85E-919F-4D6C-B722-D8E51EB2638E}" presName="hierChild5" presStyleCnt="0"/>
      <dgm:spPr/>
    </dgm:pt>
    <dgm:pt modelId="{1FA2AB64-3B8D-4571-95DF-D8BA9B801462}" type="pres">
      <dgm:prSet presAssocID="{94ED024A-3744-4C24-834A-CD92ECABBAC4}" presName="Name35" presStyleLbl="parChTrans1D4" presStyleIdx="21" presStyleCnt="33"/>
      <dgm:spPr/>
      <dgm:t>
        <a:bodyPr/>
        <a:lstStyle/>
        <a:p>
          <a:endParaRPr lang="en-US"/>
        </a:p>
      </dgm:t>
    </dgm:pt>
    <dgm:pt modelId="{B251E26F-6097-4A7B-9DE3-53D3C1681335}" type="pres">
      <dgm:prSet presAssocID="{C6F6699C-B51F-47D4-A7DD-386497E6EAEA}" presName="hierRoot2" presStyleCnt="0">
        <dgm:presLayoutVars>
          <dgm:hierBranch val="init"/>
        </dgm:presLayoutVars>
      </dgm:prSet>
      <dgm:spPr/>
    </dgm:pt>
    <dgm:pt modelId="{BF972AA0-247F-4EFD-B1E6-C4DA9D9A59B7}" type="pres">
      <dgm:prSet presAssocID="{C6F6699C-B51F-47D4-A7DD-386497E6EAEA}" presName="rootComposite" presStyleCnt="0"/>
      <dgm:spPr/>
    </dgm:pt>
    <dgm:pt modelId="{8945B1D7-337C-4577-BE0D-967E06CC04C6}" type="pres">
      <dgm:prSet presAssocID="{C6F6699C-B51F-47D4-A7DD-386497E6EAEA}" presName="rootText" presStyleLbl="node4" presStyleIdx="21" presStyleCnt="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1AAF4F-9BBC-457E-B7C6-B9431899180C}" type="pres">
      <dgm:prSet presAssocID="{C6F6699C-B51F-47D4-A7DD-386497E6EAEA}" presName="rootConnector" presStyleLbl="node4" presStyleIdx="21" presStyleCnt="33"/>
      <dgm:spPr/>
      <dgm:t>
        <a:bodyPr/>
        <a:lstStyle/>
        <a:p>
          <a:endParaRPr lang="en-US"/>
        </a:p>
      </dgm:t>
    </dgm:pt>
    <dgm:pt modelId="{CA8794C5-F8D8-456B-ACBE-53C36F06E8E5}" type="pres">
      <dgm:prSet presAssocID="{C6F6699C-B51F-47D4-A7DD-386497E6EAEA}" presName="hierChild4" presStyleCnt="0"/>
      <dgm:spPr/>
    </dgm:pt>
    <dgm:pt modelId="{2D83F36C-95D0-4038-8D76-58A3D75C11E2}" type="pres">
      <dgm:prSet presAssocID="{C6F6699C-B51F-47D4-A7DD-386497E6EAEA}" presName="hierChild5" presStyleCnt="0"/>
      <dgm:spPr/>
    </dgm:pt>
    <dgm:pt modelId="{DCD0576B-9B64-4A1C-A043-9112721AFF80}" type="pres">
      <dgm:prSet presAssocID="{B3482B09-6973-48C4-9BDB-A7371F14E57A}" presName="Name35" presStyleLbl="parChTrans1D4" presStyleIdx="22" presStyleCnt="33"/>
      <dgm:spPr/>
      <dgm:t>
        <a:bodyPr/>
        <a:lstStyle/>
        <a:p>
          <a:endParaRPr lang="en-US"/>
        </a:p>
      </dgm:t>
    </dgm:pt>
    <dgm:pt modelId="{0F92FEB0-AA3D-4177-848C-ABA8F66D026B}" type="pres">
      <dgm:prSet presAssocID="{C944AB4C-B71A-4EEA-858C-4DF2AC98ACFB}" presName="hierRoot2" presStyleCnt="0">
        <dgm:presLayoutVars>
          <dgm:hierBranch val="init"/>
        </dgm:presLayoutVars>
      </dgm:prSet>
      <dgm:spPr/>
    </dgm:pt>
    <dgm:pt modelId="{0962FE61-8FCE-4D47-95D9-DF56AB881979}" type="pres">
      <dgm:prSet presAssocID="{C944AB4C-B71A-4EEA-858C-4DF2AC98ACFB}" presName="rootComposite" presStyleCnt="0"/>
      <dgm:spPr/>
    </dgm:pt>
    <dgm:pt modelId="{72ED3ADE-D551-42DC-ADDB-CBC6917F3572}" type="pres">
      <dgm:prSet presAssocID="{C944AB4C-B71A-4EEA-858C-4DF2AC98ACFB}" presName="rootText" presStyleLbl="node4" presStyleIdx="22" presStyleCnt="33" custLinFactX="-161192" custLinFactY="56676" custLinFactNeighborX="-2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17246F-30AD-475A-BB5D-2118CDE9573C}" type="pres">
      <dgm:prSet presAssocID="{C944AB4C-B71A-4EEA-858C-4DF2AC98ACFB}" presName="rootConnector" presStyleLbl="node4" presStyleIdx="22" presStyleCnt="33"/>
      <dgm:spPr/>
      <dgm:t>
        <a:bodyPr/>
        <a:lstStyle/>
        <a:p>
          <a:endParaRPr lang="en-US"/>
        </a:p>
      </dgm:t>
    </dgm:pt>
    <dgm:pt modelId="{2B6887F2-2AF0-45D2-99F9-609AEEDF6969}" type="pres">
      <dgm:prSet presAssocID="{C944AB4C-B71A-4EEA-858C-4DF2AC98ACFB}" presName="hierChild4" presStyleCnt="0"/>
      <dgm:spPr/>
    </dgm:pt>
    <dgm:pt modelId="{B3D0FBB5-C677-4056-9988-2300D6CB186D}" type="pres">
      <dgm:prSet presAssocID="{C944AB4C-B71A-4EEA-858C-4DF2AC98ACFB}" presName="hierChild5" presStyleCnt="0"/>
      <dgm:spPr/>
    </dgm:pt>
    <dgm:pt modelId="{6FD71671-9FBA-46ED-A0C2-4D3A2F8ADADE}" type="pres">
      <dgm:prSet presAssocID="{8363FE03-B223-4A25-86AA-7DFAABE3B9E1}" presName="Name35" presStyleLbl="parChTrans1D4" presStyleIdx="23" presStyleCnt="33"/>
      <dgm:spPr/>
      <dgm:t>
        <a:bodyPr/>
        <a:lstStyle/>
        <a:p>
          <a:endParaRPr lang="en-US"/>
        </a:p>
      </dgm:t>
    </dgm:pt>
    <dgm:pt modelId="{FDD00021-A5F1-441F-A6F3-1D5602327B32}" type="pres">
      <dgm:prSet presAssocID="{690E7423-1A94-4064-9A6E-5F0D760C5C7C}" presName="hierRoot2" presStyleCnt="0">
        <dgm:presLayoutVars>
          <dgm:hierBranch val="init"/>
        </dgm:presLayoutVars>
      </dgm:prSet>
      <dgm:spPr/>
    </dgm:pt>
    <dgm:pt modelId="{B02AE2D6-3423-4ED8-AA04-56948C39660F}" type="pres">
      <dgm:prSet presAssocID="{690E7423-1A94-4064-9A6E-5F0D760C5C7C}" presName="rootComposite" presStyleCnt="0"/>
      <dgm:spPr/>
    </dgm:pt>
    <dgm:pt modelId="{96C48C2A-C0AA-446B-8E3C-CA17AEB1D8C6}" type="pres">
      <dgm:prSet presAssocID="{690E7423-1A94-4064-9A6E-5F0D760C5C7C}" presName="rootText" presStyleLbl="node4" presStyleIdx="23" presStyleCnt="33" custLinFactX="-162270" custLinFactY="56229" custLinFactNeighborX="-2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7EB0E9-19B1-427A-A7B2-9640735224FE}" type="pres">
      <dgm:prSet presAssocID="{690E7423-1A94-4064-9A6E-5F0D760C5C7C}" presName="rootConnector" presStyleLbl="node4" presStyleIdx="23" presStyleCnt="33"/>
      <dgm:spPr/>
      <dgm:t>
        <a:bodyPr/>
        <a:lstStyle/>
        <a:p>
          <a:endParaRPr lang="en-US"/>
        </a:p>
      </dgm:t>
    </dgm:pt>
    <dgm:pt modelId="{6527025E-0582-43C7-8FCD-3E7CFB49B429}" type="pres">
      <dgm:prSet presAssocID="{690E7423-1A94-4064-9A6E-5F0D760C5C7C}" presName="hierChild4" presStyleCnt="0"/>
      <dgm:spPr/>
    </dgm:pt>
    <dgm:pt modelId="{5E0FD80B-D8C2-4E61-84F0-0321CB3E4742}" type="pres">
      <dgm:prSet presAssocID="{690E7423-1A94-4064-9A6E-5F0D760C5C7C}" presName="hierChild5" presStyleCnt="0"/>
      <dgm:spPr/>
    </dgm:pt>
    <dgm:pt modelId="{A01A4C64-2379-44D9-994E-3227D55E277F}" type="pres">
      <dgm:prSet presAssocID="{510FD31B-9C11-4A5F-BA5D-0E6EAD522FBA}" presName="Name35" presStyleLbl="parChTrans1D4" presStyleIdx="24" presStyleCnt="33"/>
      <dgm:spPr/>
      <dgm:t>
        <a:bodyPr/>
        <a:lstStyle/>
        <a:p>
          <a:endParaRPr lang="en-US"/>
        </a:p>
      </dgm:t>
    </dgm:pt>
    <dgm:pt modelId="{A9DEC77D-E207-40D4-8985-A0096DFFBD92}" type="pres">
      <dgm:prSet presAssocID="{684EA5BB-468C-4C5F-8ED8-EF13700F9092}" presName="hierRoot2" presStyleCnt="0">
        <dgm:presLayoutVars>
          <dgm:hierBranch val="init"/>
        </dgm:presLayoutVars>
      </dgm:prSet>
      <dgm:spPr/>
    </dgm:pt>
    <dgm:pt modelId="{548DB10A-B5C9-4B78-A058-C7CB27F7C2C3}" type="pres">
      <dgm:prSet presAssocID="{684EA5BB-468C-4C5F-8ED8-EF13700F9092}" presName="rootComposite" presStyleCnt="0"/>
      <dgm:spPr/>
    </dgm:pt>
    <dgm:pt modelId="{4DE6F984-A9F2-4678-A3ED-B270A8681960}" type="pres">
      <dgm:prSet presAssocID="{684EA5BB-468C-4C5F-8ED8-EF13700F9092}" presName="rootText" presStyleLbl="node4" presStyleIdx="24" presStyleCnt="33" custLinFactX="-163402" custLinFactY="56229" custLinFactNeighborX="-2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5DF025-7586-469D-B654-89D48FFEA029}" type="pres">
      <dgm:prSet presAssocID="{684EA5BB-468C-4C5F-8ED8-EF13700F9092}" presName="rootConnector" presStyleLbl="node4" presStyleIdx="24" presStyleCnt="33"/>
      <dgm:spPr/>
      <dgm:t>
        <a:bodyPr/>
        <a:lstStyle/>
        <a:p>
          <a:endParaRPr lang="en-US"/>
        </a:p>
      </dgm:t>
    </dgm:pt>
    <dgm:pt modelId="{49C58525-7DF0-4D4D-8BE4-DA86FD58052A}" type="pres">
      <dgm:prSet presAssocID="{684EA5BB-468C-4C5F-8ED8-EF13700F9092}" presName="hierChild4" presStyleCnt="0"/>
      <dgm:spPr/>
    </dgm:pt>
    <dgm:pt modelId="{D129AD1F-12C1-44AE-82F6-19775E2CD2D0}" type="pres">
      <dgm:prSet presAssocID="{684EA5BB-468C-4C5F-8ED8-EF13700F9092}" presName="hierChild5" presStyleCnt="0"/>
      <dgm:spPr/>
    </dgm:pt>
    <dgm:pt modelId="{8161CEE4-2425-41D3-8AFF-6B53F1F7C2A3}" type="pres">
      <dgm:prSet presAssocID="{12A0834C-1B4D-42AA-93E5-344A6C63815E}" presName="hierChild5" presStyleCnt="0"/>
      <dgm:spPr/>
    </dgm:pt>
    <dgm:pt modelId="{EF0F4365-BDD1-4AB0-B151-155DE55D57AB}" type="pres">
      <dgm:prSet presAssocID="{4334EA9C-FD88-44BC-BBDA-D3ABE1AFC8DB}" presName="hierChild5" presStyleCnt="0"/>
      <dgm:spPr/>
    </dgm:pt>
    <dgm:pt modelId="{35CB3208-AE11-4680-958F-E2A2729C7BEC}" type="pres">
      <dgm:prSet presAssocID="{415265E3-D655-4675-9FF0-EB6205D4F937}" presName="Name35" presStyleLbl="parChTrans1D4" presStyleIdx="25" presStyleCnt="33"/>
      <dgm:spPr/>
      <dgm:t>
        <a:bodyPr/>
        <a:lstStyle/>
        <a:p>
          <a:endParaRPr lang="en-US"/>
        </a:p>
      </dgm:t>
    </dgm:pt>
    <dgm:pt modelId="{7B2DB5EA-0134-4550-AC62-478A56A8906B}" type="pres">
      <dgm:prSet presAssocID="{9619239E-658D-4CF8-A4E7-18020B633860}" presName="hierRoot2" presStyleCnt="0">
        <dgm:presLayoutVars>
          <dgm:hierBranch val="init"/>
        </dgm:presLayoutVars>
      </dgm:prSet>
      <dgm:spPr/>
    </dgm:pt>
    <dgm:pt modelId="{5FAD1681-5570-4A39-8420-D70E7EB71FA7}" type="pres">
      <dgm:prSet presAssocID="{9619239E-658D-4CF8-A4E7-18020B633860}" presName="rootComposite" presStyleCnt="0"/>
      <dgm:spPr/>
    </dgm:pt>
    <dgm:pt modelId="{8AC17691-9CA7-4D0B-908B-9DABE7980110}" type="pres">
      <dgm:prSet presAssocID="{9619239E-658D-4CF8-A4E7-18020B633860}" presName="rootText" presStyleLbl="node4" presStyleIdx="25" presStyleCnt="33" custLinFactX="-200000" custLinFactNeighborX="-280421" custLinFactNeighborY="-2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0DFE6C-A1E5-42F1-BAE7-33B11D712045}" type="pres">
      <dgm:prSet presAssocID="{9619239E-658D-4CF8-A4E7-18020B633860}" presName="rootConnector" presStyleLbl="node4" presStyleIdx="25" presStyleCnt="33"/>
      <dgm:spPr/>
      <dgm:t>
        <a:bodyPr/>
        <a:lstStyle/>
        <a:p>
          <a:endParaRPr lang="en-US"/>
        </a:p>
      </dgm:t>
    </dgm:pt>
    <dgm:pt modelId="{7B45384E-A761-43A2-9D37-AEB4D949496B}" type="pres">
      <dgm:prSet presAssocID="{9619239E-658D-4CF8-A4E7-18020B633860}" presName="hierChild4" presStyleCnt="0"/>
      <dgm:spPr/>
    </dgm:pt>
    <dgm:pt modelId="{57A42710-BA5E-4C9D-AD44-BAC426F3CF66}" type="pres">
      <dgm:prSet presAssocID="{9619239E-658D-4CF8-A4E7-18020B633860}" presName="hierChild5" presStyleCnt="0"/>
      <dgm:spPr/>
    </dgm:pt>
    <dgm:pt modelId="{F8F43CD4-8A63-481E-9B67-31ACE6D2544E}" type="pres">
      <dgm:prSet presAssocID="{A2667271-7C69-4DB0-942B-957AB136D76E}" presName="hierChild5" presStyleCnt="0"/>
      <dgm:spPr/>
    </dgm:pt>
    <dgm:pt modelId="{613EBF12-A182-430D-97FB-4F7EFC5F2EBC}" type="pres">
      <dgm:prSet presAssocID="{ACEDF24D-B53B-446F-8992-54D79B48D82F}" presName="Name35" presStyleLbl="parChTrans1D3" presStyleIdx="5" presStyleCnt="6"/>
      <dgm:spPr/>
      <dgm:t>
        <a:bodyPr/>
        <a:lstStyle/>
        <a:p>
          <a:endParaRPr lang="en-US"/>
        </a:p>
      </dgm:t>
    </dgm:pt>
    <dgm:pt modelId="{CD4FE40E-5A2B-4291-BC8F-06843BAF5D91}" type="pres">
      <dgm:prSet presAssocID="{EABE5951-808E-4A54-88DA-DF9559B9E799}" presName="hierRoot2" presStyleCnt="0">
        <dgm:presLayoutVars>
          <dgm:hierBranch/>
        </dgm:presLayoutVars>
      </dgm:prSet>
      <dgm:spPr/>
    </dgm:pt>
    <dgm:pt modelId="{F142B3E8-495A-47C3-8DA0-4D5C4683705F}" type="pres">
      <dgm:prSet presAssocID="{EABE5951-808E-4A54-88DA-DF9559B9E799}" presName="rootComposite" presStyleCnt="0"/>
      <dgm:spPr/>
    </dgm:pt>
    <dgm:pt modelId="{CF199ED9-015F-4FBA-850B-445A7EF43684}" type="pres">
      <dgm:prSet presAssocID="{EABE5951-808E-4A54-88DA-DF9559B9E799}" presName="rootText" presStyleLbl="node3" presStyleIdx="5" presStyleCnt="6" custScaleY="118387" custLinFactX="-200000" custLinFactNeighborX="-262269" custLinFactNeighborY="11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B8C6B6-B136-4AF0-A8BF-629F7CC518C3}" type="pres">
      <dgm:prSet presAssocID="{EABE5951-808E-4A54-88DA-DF9559B9E799}" presName="rootConnector" presStyleLbl="node3" presStyleIdx="5" presStyleCnt="6"/>
      <dgm:spPr/>
      <dgm:t>
        <a:bodyPr/>
        <a:lstStyle/>
        <a:p>
          <a:endParaRPr lang="en-US"/>
        </a:p>
      </dgm:t>
    </dgm:pt>
    <dgm:pt modelId="{0204BC72-C374-47CE-9AFB-D1EC01019D24}" type="pres">
      <dgm:prSet presAssocID="{EABE5951-808E-4A54-88DA-DF9559B9E799}" presName="hierChild4" presStyleCnt="0"/>
      <dgm:spPr/>
    </dgm:pt>
    <dgm:pt modelId="{6A0DD5C9-49F5-4DC1-852F-63DD75DE1D6E}" type="pres">
      <dgm:prSet presAssocID="{B8949F8F-4970-47D6-A107-B5B081EFFDE3}" presName="Name35" presStyleLbl="parChTrans1D4" presStyleIdx="26" presStyleCnt="33"/>
      <dgm:spPr/>
      <dgm:t>
        <a:bodyPr/>
        <a:lstStyle/>
        <a:p>
          <a:endParaRPr lang="en-US"/>
        </a:p>
      </dgm:t>
    </dgm:pt>
    <dgm:pt modelId="{0E35A1EF-1359-4A6A-A99C-6BDB82C491FD}" type="pres">
      <dgm:prSet presAssocID="{F3F7E067-FDC8-4933-ACD1-373E842534A7}" presName="hierRoot2" presStyleCnt="0">
        <dgm:presLayoutVars>
          <dgm:hierBranch val="r"/>
        </dgm:presLayoutVars>
      </dgm:prSet>
      <dgm:spPr/>
    </dgm:pt>
    <dgm:pt modelId="{7817B743-45B8-41D8-9233-FF6B21DE4D9A}" type="pres">
      <dgm:prSet presAssocID="{F3F7E067-FDC8-4933-ACD1-373E842534A7}" presName="rootComposite" presStyleCnt="0"/>
      <dgm:spPr/>
    </dgm:pt>
    <dgm:pt modelId="{BCF5E39A-A0A4-4E32-9E73-01E38548789F}" type="pres">
      <dgm:prSet presAssocID="{F3F7E067-FDC8-4933-ACD1-373E842534A7}" presName="rootText" presStyleLbl="node4" presStyleIdx="26" presStyleCnt="33" custScaleX="104691" custScaleY="121551" custLinFactX="-96278" custLinFactNeighborX="-100000" custLinFactNeighborY="582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05BB822-21E7-478D-BF23-809C3E5595DF}" type="pres">
      <dgm:prSet presAssocID="{F3F7E067-FDC8-4933-ACD1-373E842534A7}" presName="rootConnector" presStyleLbl="node4" presStyleIdx="26" presStyleCnt="33"/>
      <dgm:spPr/>
      <dgm:t>
        <a:bodyPr/>
        <a:lstStyle/>
        <a:p>
          <a:endParaRPr lang="en-US"/>
        </a:p>
      </dgm:t>
    </dgm:pt>
    <dgm:pt modelId="{57188D58-5DEA-496D-9981-5A3389766891}" type="pres">
      <dgm:prSet presAssocID="{F3F7E067-FDC8-4933-ACD1-373E842534A7}" presName="hierChild4" presStyleCnt="0"/>
      <dgm:spPr/>
    </dgm:pt>
    <dgm:pt modelId="{F80D1A25-394B-4D36-B285-861FFF6391B0}" type="pres">
      <dgm:prSet presAssocID="{21C8436B-67E9-44DB-8888-2A7911B6B690}" presName="Name50" presStyleLbl="parChTrans1D4" presStyleIdx="27" presStyleCnt="33"/>
      <dgm:spPr/>
      <dgm:t>
        <a:bodyPr/>
        <a:lstStyle/>
        <a:p>
          <a:endParaRPr lang="en-US"/>
        </a:p>
      </dgm:t>
    </dgm:pt>
    <dgm:pt modelId="{89E7DAEC-4362-404D-A82F-E709E9D2B7B6}" type="pres">
      <dgm:prSet presAssocID="{426B1E19-D2BC-4FE0-9E7E-40162A02CC25}" presName="hierRoot2" presStyleCnt="0">
        <dgm:presLayoutVars>
          <dgm:hierBranch val="r"/>
        </dgm:presLayoutVars>
      </dgm:prSet>
      <dgm:spPr/>
    </dgm:pt>
    <dgm:pt modelId="{50740A1E-983A-4AC7-958E-E8E0BDF828A0}" type="pres">
      <dgm:prSet presAssocID="{426B1E19-D2BC-4FE0-9E7E-40162A02CC25}" presName="rootComposite" presStyleCnt="0"/>
      <dgm:spPr/>
    </dgm:pt>
    <dgm:pt modelId="{5884AFE4-FEF4-4553-A128-24967AB9C36E}" type="pres">
      <dgm:prSet presAssocID="{426B1E19-D2BC-4FE0-9E7E-40162A02CC25}" presName="rootText" presStyleLbl="node4" presStyleIdx="27" presStyleCnt="33" custLinFactX="-93573" custLinFactNeighborX="-100000" custLinFactNeighborY="-139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818AB0-C9A8-43B9-87DF-2EF9DFE0DCD9}" type="pres">
      <dgm:prSet presAssocID="{426B1E19-D2BC-4FE0-9E7E-40162A02CC25}" presName="rootConnector" presStyleLbl="node4" presStyleIdx="27" presStyleCnt="33"/>
      <dgm:spPr/>
      <dgm:t>
        <a:bodyPr/>
        <a:lstStyle/>
        <a:p>
          <a:endParaRPr lang="en-US"/>
        </a:p>
      </dgm:t>
    </dgm:pt>
    <dgm:pt modelId="{547FAB5B-D5EA-484E-AE43-50661BF84826}" type="pres">
      <dgm:prSet presAssocID="{426B1E19-D2BC-4FE0-9E7E-40162A02CC25}" presName="hierChild4" presStyleCnt="0"/>
      <dgm:spPr/>
    </dgm:pt>
    <dgm:pt modelId="{9B7B54EB-D71F-479C-AA0F-7A2E4A68DDC0}" type="pres">
      <dgm:prSet presAssocID="{426B1E19-D2BC-4FE0-9E7E-40162A02CC25}" presName="hierChild5" presStyleCnt="0"/>
      <dgm:spPr/>
    </dgm:pt>
    <dgm:pt modelId="{C1617B8A-E79C-4808-B960-870BC449716B}" type="pres">
      <dgm:prSet presAssocID="{D3B7F1A1-3D5A-4846-937C-5A9D8FF90B39}" presName="Name50" presStyleLbl="parChTrans1D4" presStyleIdx="28" presStyleCnt="33"/>
      <dgm:spPr/>
      <dgm:t>
        <a:bodyPr/>
        <a:lstStyle/>
        <a:p>
          <a:endParaRPr lang="en-US"/>
        </a:p>
      </dgm:t>
    </dgm:pt>
    <dgm:pt modelId="{D4041882-48AB-4BDA-9A68-EA414299573E}" type="pres">
      <dgm:prSet presAssocID="{47055D6D-3484-48D6-8C0F-F2EB600CFD49}" presName="hierRoot2" presStyleCnt="0">
        <dgm:presLayoutVars>
          <dgm:hierBranch val="init"/>
        </dgm:presLayoutVars>
      </dgm:prSet>
      <dgm:spPr/>
    </dgm:pt>
    <dgm:pt modelId="{3E3B2332-E664-4F04-83FD-C170128FEDA5}" type="pres">
      <dgm:prSet presAssocID="{47055D6D-3484-48D6-8C0F-F2EB600CFD49}" presName="rootComposite" presStyleCnt="0"/>
      <dgm:spPr/>
    </dgm:pt>
    <dgm:pt modelId="{09BBC896-A264-4E3F-B7C5-B9BB6B8258AA}" type="pres">
      <dgm:prSet presAssocID="{47055D6D-3484-48D6-8C0F-F2EB600CFD49}" presName="rootText" presStyleLbl="node4" presStyleIdx="28" presStyleCnt="33" custLinFactX="-92991" custLinFactNeighborX="-100000" custLinFactNeighborY="-349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E89DBD-A634-4A43-9EDE-260CE6066874}" type="pres">
      <dgm:prSet presAssocID="{47055D6D-3484-48D6-8C0F-F2EB600CFD49}" presName="rootConnector" presStyleLbl="node4" presStyleIdx="28" presStyleCnt="33"/>
      <dgm:spPr/>
      <dgm:t>
        <a:bodyPr/>
        <a:lstStyle/>
        <a:p>
          <a:endParaRPr lang="en-US"/>
        </a:p>
      </dgm:t>
    </dgm:pt>
    <dgm:pt modelId="{9780E702-285A-47F7-98A5-BA19D32A9202}" type="pres">
      <dgm:prSet presAssocID="{47055D6D-3484-48D6-8C0F-F2EB600CFD49}" presName="hierChild4" presStyleCnt="0"/>
      <dgm:spPr/>
    </dgm:pt>
    <dgm:pt modelId="{41B2CC2F-1E3D-44F0-9971-CCC5B8214BBF}" type="pres">
      <dgm:prSet presAssocID="{47055D6D-3484-48D6-8C0F-F2EB600CFD49}" presName="hierChild5" presStyleCnt="0"/>
      <dgm:spPr/>
    </dgm:pt>
    <dgm:pt modelId="{7A6CF29C-36EA-47D1-AE7E-E771ECD819B1}" type="pres">
      <dgm:prSet presAssocID="{F3F7E067-FDC8-4933-ACD1-373E842534A7}" presName="hierChild5" presStyleCnt="0"/>
      <dgm:spPr/>
    </dgm:pt>
    <dgm:pt modelId="{7ABF72C4-5367-4EBB-AC77-595E5DA67DCA}" type="pres">
      <dgm:prSet presAssocID="{F13F8256-F502-49BE-B04B-701B4FA575F4}" presName="Name35" presStyleLbl="parChTrans1D4" presStyleIdx="29" presStyleCnt="33"/>
      <dgm:spPr/>
      <dgm:t>
        <a:bodyPr/>
        <a:lstStyle/>
        <a:p>
          <a:endParaRPr lang="en-US"/>
        </a:p>
      </dgm:t>
    </dgm:pt>
    <dgm:pt modelId="{F63E880D-EECB-4AFE-BFC7-7ECD1D789E7B}" type="pres">
      <dgm:prSet presAssocID="{C0910591-A6C5-463A-BFCD-6451CC1387FD}" presName="hierRoot2" presStyleCnt="0">
        <dgm:presLayoutVars>
          <dgm:hierBranch val="l"/>
        </dgm:presLayoutVars>
      </dgm:prSet>
      <dgm:spPr/>
    </dgm:pt>
    <dgm:pt modelId="{B0CEEF82-0AE0-4785-B3DA-2BA8DD217762}" type="pres">
      <dgm:prSet presAssocID="{C0910591-A6C5-463A-BFCD-6451CC1387FD}" presName="rootComposite" presStyleCnt="0"/>
      <dgm:spPr/>
    </dgm:pt>
    <dgm:pt modelId="{7EE1FA53-22CF-4382-AEC5-6606D675A066}" type="pres">
      <dgm:prSet presAssocID="{C0910591-A6C5-463A-BFCD-6451CC1387FD}" presName="rootText" presStyleLbl="node4" presStyleIdx="29" presStyleCnt="33" custScaleY="125622" custLinFactX="-231844" custLinFactNeighborX="-300000" custLinFactNeighborY="582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FDFFBFC-73AF-4E31-B16F-8A4511CA9F5A}" type="pres">
      <dgm:prSet presAssocID="{C0910591-A6C5-463A-BFCD-6451CC1387FD}" presName="rootConnector" presStyleLbl="node4" presStyleIdx="29" presStyleCnt="33"/>
      <dgm:spPr/>
      <dgm:t>
        <a:bodyPr/>
        <a:lstStyle/>
        <a:p>
          <a:endParaRPr lang="en-US"/>
        </a:p>
      </dgm:t>
    </dgm:pt>
    <dgm:pt modelId="{3668892B-4DF2-4F50-8B83-50A8F315B1C5}" type="pres">
      <dgm:prSet presAssocID="{C0910591-A6C5-463A-BFCD-6451CC1387FD}" presName="hierChild4" presStyleCnt="0"/>
      <dgm:spPr/>
    </dgm:pt>
    <dgm:pt modelId="{EB60659F-EADB-4AAB-93A3-250399063DFD}" type="pres">
      <dgm:prSet presAssocID="{C0910591-A6C5-463A-BFCD-6451CC1387FD}" presName="hierChild5" presStyleCnt="0"/>
      <dgm:spPr/>
    </dgm:pt>
    <dgm:pt modelId="{BCC3BE3A-A8C4-4FF9-9B68-308F8855D1F2}" type="pres">
      <dgm:prSet presAssocID="{1BD8FF34-44FE-401A-8911-5EA33573B610}" presName="Name35" presStyleLbl="parChTrans1D4" presStyleIdx="30" presStyleCnt="33"/>
      <dgm:spPr/>
      <dgm:t>
        <a:bodyPr/>
        <a:lstStyle/>
        <a:p>
          <a:endParaRPr lang="en-US"/>
        </a:p>
      </dgm:t>
    </dgm:pt>
    <dgm:pt modelId="{0FAAC53E-99DF-4CE5-9850-8EDE8D9B8877}" type="pres">
      <dgm:prSet presAssocID="{3C0C8434-8AD7-4EBE-95E4-29E7F1DAE58E}" presName="hierRoot2" presStyleCnt="0">
        <dgm:presLayoutVars>
          <dgm:hierBranch val="l"/>
        </dgm:presLayoutVars>
      </dgm:prSet>
      <dgm:spPr/>
    </dgm:pt>
    <dgm:pt modelId="{F56A32AF-0211-48E9-A2E4-6C895069DF3B}" type="pres">
      <dgm:prSet presAssocID="{3C0C8434-8AD7-4EBE-95E4-29E7F1DAE58E}" presName="rootComposite" presStyleCnt="0"/>
      <dgm:spPr/>
    </dgm:pt>
    <dgm:pt modelId="{2ED56F6D-0897-4B92-873F-05F6093C8DE7}" type="pres">
      <dgm:prSet presAssocID="{3C0C8434-8AD7-4EBE-95E4-29E7F1DAE58E}" presName="rootText" presStyleLbl="node4" presStyleIdx="30" presStyleCnt="33" custScaleY="117479" custLinFactX="-246653" custLinFactNeighborX="-300000" custLinFactNeighborY="58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55A481-0B80-4CB8-9392-8DD2A38E89A0}" type="pres">
      <dgm:prSet presAssocID="{3C0C8434-8AD7-4EBE-95E4-29E7F1DAE58E}" presName="rootConnector" presStyleLbl="node4" presStyleIdx="30" presStyleCnt="33"/>
      <dgm:spPr/>
      <dgm:t>
        <a:bodyPr/>
        <a:lstStyle/>
        <a:p>
          <a:endParaRPr lang="en-US"/>
        </a:p>
      </dgm:t>
    </dgm:pt>
    <dgm:pt modelId="{2290E9EB-3322-4C69-9292-04230F7260AA}" type="pres">
      <dgm:prSet presAssocID="{3C0C8434-8AD7-4EBE-95E4-29E7F1DAE58E}" presName="hierChild4" presStyleCnt="0"/>
      <dgm:spPr/>
    </dgm:pt>
    <dgm:pt modelId="{26B7A492-2C8F-4DB5-85A6-091CAFEDAEF8}" type="pres">
      <dgm:prSet presAssocID="{3C0C8434-8AD7-4EBE-95E4-29E7F1DAE58E}" presName="hierChild5" presStyleCnt="0"/>
      <dgm:spPr/>
    </dgm:pt>
    <dgm:pt modelId="{8DD6532D-7506-4568-A3A3-650171C32C5B}" type="pres">
      <dgm:prSet presAssocID="{5616BC4F-13F2-49B6-BBEA-3076EF5A5AAF}" presName="Name35" presStyleLbl="parChTrans1D4" presStyleIdx="31" presStyleCnt="33"/>
      <dgm:spPr/>
      <dgm:t>
        <a:bodyPr/>
        <a:lstStyle/>
        <a:p>
          <a:endParaRPr lang="en-US"/>
        </a:p>
      </dgm:t>
    </dgm:pt>
    <dgm:pt modelId="{7801704B-458E-4727-A49C-ACA384ADD8E6}" type="pres">
      <dgm:prSet presAssocID="{96661156-E2F8-4D90-863C-B72FB08478BF}" presName="hierRoot2" presStyleCnt="0">
        <dgm:presLayoutVars>
          <dgm:hierBranch val="l"/>
        </dgm:presLayoutVars>
      </dgm:prSet>
      <dgm:spPr/>
    </dgm:pt>
    <dgm:pt modelId="{265DC438-EE6D-4213-8091-095604D47229}" type="pres">
      <dgm:prSet presAssocID="{96661156-E2F8-4D90-863C-B72FB08478BF}" presName="rootComposite" presStyleCnt="0"/>
      <dgm:spPr/>
    </dgm:pt>
    <dgm:pt modelId="{E360293F-63F6-4009-85A6-1CB06BA7F5D9}" type="pres">
      <dgm:prSet presAssocID="{96661156-E2F8-4D90-863C-B72FB08478BF}" presName="rootText" presStyleLbl="node4" presStyleIdx="31" presStyleCnt="33" custScaleY="123587" custLinFactX="-400000" custLinFactNeighborX="-481180" custLinFactNeighborY="582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D21A5A3-F3E5-4972-BC3D-B38136F661A6}" type="pres">
      <dgm:prSet presAssocID="{96661156-E2F8-4D90-863C-B72FB08478BF}" presName="rootConnector" presStyleLbl="node4" presStyleIdx="31" presStyleCnt="33"/>
      <dgm:spPr/>
      <dgm:t>
        <a:bodyPr/>
        <a:lstStyle/>
        <a:p>
          <a:endParaRPr lang="en-US"/>
        </a:p>
      </dgm:t>
    </dgm:pt>
    <dgm:pt modelId="{3008EC3F-14B0-4A6B-8F83-9BE8E91AD4A3}" type="pres">
      <dgm:prSet presAssocID="{96661156-E2F8-4D90-863C-B72FB08478BF}" presName="hierChild4" presStyleCnt="0"/>
      <dgm:spPr/>
    </dgm:pt>
    <dgm:pt modelId="{F07FC2DB-2DC6-421D-B729-4C039110E382}" type="pres">
      <dgm:prSet presAssocID="{96661156-E2F8-4D90-863C-B72FB08478BF}" presName="hierChild5" presStyleCnt="0"/>
      <dgm:spPr/>
    </dgm:pt>
    <dgm:pt modelId="{05599A05-A965-4008-8F6A-D7263BA1D2B4}" type="pres">
      <dgm:prSet presAssocID="{259177EE-0F6E-436F-867E-611EDB28C004}" presName="Name35" presStyleLbl="parChTrans1D4" presStyleIdx="32" presStyleCnt="33"/>
      <dgm:spPr/>
      <dgm:t>
        <a:bodyPr/>
        <a:lstStyle/>
        <a:p>
          <a:endParaRPr lang="en-US"/>
        </a:p>
      </dgm:t>
    </dgm:pt>
    <dgm:pt modelId="{CFE5A21C-EAE3-4D75-B2E7-D79CC2576C57}" type="pres">
      <dgm:prSet presAssocID="{736EA45A-98F9-42A2-9E5E-F3AF90622E22}" presName="hierRoot2" presStyleCnt="0">
        <dgm:presLayoutVars>
          <dgm:hierBranch val="init"/>
        </dgm:presLayoutVars>
      </dgm:prSet>
      <dgm:spPr/>
    </dgm:pt>
    <dgm:pt modelId="{7120BDDA-E490-4CBD-AC11-F2AB2389AA02}" type="pres">
      <dgm:prSet presAssocID="{736EA45A-98F9-42A2-9E5E-F3AF90622E22}" presName="rootComposite" presStyleCnt="0"/>
      <dgm:spPr/>
    </dgm:pt>
    <dgm:pt modelId="{018AC62E-0ED7-4AA4-9718-A45323A2E125}" type="pres">
      <dgm:prSet presAssocID="{736EA45A-98F9-42A2-9E5E-F3AF90622E22}" presName="rootText" presStyleLbl="node4" presStyleIdx="32" presStyleCnt="33" custLinFactX="-276002" custLinFactNeighborX="-300000" custLinFactNeighborY="499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5CB9CB-B74F-47E1-BDC8-E10F33D94677}" type="pres">
      <dgm:prSet presAssocID="{736EA45A-98F9-42A2-9E5E-F3AF90622E22}" presName="rootConnector" presStyleLbl="node4" presStyleIdx="32" presStyleCnt="33"/>
      <dgm:spPr/>
      <dgm:t>
        <a:bodyPr/>
        <a:lstStyle/>
        <a:p>
          <a:endParaRPr lang="en-US"/>
        </a:p>
      </dgm:t>
    </dgm:pt>
    <dgm:pt modelId="{5983471B-49EB-4F6A-84CB-FFFA394EA2E7}" type="pres">
      <dgm:prSet presAssocID="{736EA45A-98F9-42A2-9E5E-F3AF90622E22}" presName="hierChild4" presStyleCnt="0"/>
      <dgm:spPr/>
    </dgm:pt>
    <dgm:pt modelId="{D16CDF62-0FB9-4430-92EA-77258BB0CE2F}" type="pres">
      <dgm:prSet presAssocID="{736EA45A-98F9-42A2-9E5E-F3AF90622E22}" presName="hierChild5" presStyleCnt="0"/>
      <dgm:spPr/>
    </dgm:pt>
    <dgm:pt modelId="{A5C83D47-1FD8-459C-9171-08B83AC68CB1}" type="pres">
      <dgm:prSet presAssocID="{EABE5951-808E-4A54-88DA-DF9559B9E799}" presName="hierChild5" presStyleCnt="0"/>
      <dgm:spPr/>
    </dgm:pt>
    <dgm:pt modelId="{EE5BFFAF-8D32-4B6F-8545-04A46ADE77AB}" type="pres">
      <dgm:prSet presAssocID="{65941612-B167-4184-85A4-A0398423907D}" presName="hierChild5" presStyleCnt="0"/>
      <dgm:spPr/>
    </dgm:pt>
    <dgm:pt modelId="{B0334F5B-9F98-4249-BE5E-CB358D75A996}" type="pres">
      <dgm:prSet presAssocID="{4B6000A7-F721-44D2-9113-651C60643AD2}" presName="hierChild3" presStyleCnt="0"/>
      <dgm:spPr/>
    </dgm:pt>
    <dgm:pt modelId="{F2BBE8CC-074D-4227-AD62-18CF5402E394}" type="pres">
      <dgm:prSet presAssocID="{93B3C136-5C3E-4BF8-BF08-5C9987577C9B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73D3444E-3587-4A25-8F77-F0E4FED96020}" type="pres">
      <dgm:prSet presAssocID="{06B94ABA-F3A5-4C1F-A64B-B7D5B5C36BEC}" presName="hierRoot3" presStyleCnt="0">
        <dgm:presLayoutVars>
          <dgm:hierBranch val="init"/>
        </dgm:presLayoutVars>
      </dgm:prSet>
      <dgm:spPr/>
    </dgm:pt>
    <dgm:pt modelId="{FC323EB8-2478-4335-9064-8D6287B209D5}" type="pres">
      <dgm:prSet presAssocID="{06B94ABA-F3A5-4C1F-A64B-B7D5B5C36BEC}" presName="rootComposite3" presStyleCnt="0"/>
      <dgm:spPr/>
    </dgm:pt>
    <dgm:pt modelId="{C80FB2E5-FA12-4F16-9CAD-B4DA27F9B596}" type="pres">
      <dgm:prSet presAssocID="{06B94ABA-F3A5-4C1F-A64B-B7D5B5C36BEC}" presName="rootText3" presStyleLbl="asst1" presStyleIdx="0" presStyleCnt="1" custLinFactY="-29227" custLinFactNeighborX="-10493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5CA58D-15BD-48FB-8217-01EC296F69D4}" type="pres">
      <dgm:prSet presAssocID="{06B94ABA-F3A5-4C1F-A64B-B7D5B5C36BEC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0D53B62-CA81-4F78-84E3-78A76F17C270}" type="pres">
      <dgm:prSet presAssocID="{06B94ABA-F3A5-4C1F-A64B-B7D5B5C36BEC}" presName="hierChild6" presStyleCnt="0"/>
      <dgm:spPr/>
    </dgm:pt>
    <dgm:pt modelId="{6CD7F434-310D-46F3-BBFC-087FA6882E67}" type="pres">
      <dgm:prSet presAssocID="{06B94ABA-F3A5-4C1F-A64B-B7D5B5C36BEC}" presName="hierChild7" presStyleCnt="0"/>
      <dgm:spPr/>
    </dgm:pt>
  </dgm:ptLst>
  <dgm:cxnLst>
    <dgm:cxn modelId="{1C17D51B-E2C7-4FA9-B2E1-F5A8D1AD43A0}" type="presOf" srcId="{736EA45A-98F9-42A2-9E5E-F3AF90622E22}" destId="{018AC62E-0ED7-4AA4-9718-A45323A2E125}" srcOrd="0" destOrd="0" presId="urn:microsoft.com/office/officeart/2005/8/layout/orgChart1"/>
    <dgm:cxn modelId="{C4B09E3F-EE00-4229-9E04-6484767357DC}" type="presOf" srcId="{D3B7F1A1-3D5A-4846-937C-5A9D8FF90B39}" destId="{C1617B8A-E79C-4808-B960-870BC449716B}" srcOrd="0" destOrd="0" presId="urn:microsoft.com/office/officeart/2005/8/layout/orgChart1"/>
    <dgm:cxn modelId="{0771D4E5-23F7-427D-8AB9-5D557161B48F}" type="presOf" srcId="{729C7FE8-1488-469D-AE57-61CAF1A846F0}" destId="{077F0ADE-34E3-424F-8AB4-F4BD182D5966}" srcOrd="0" destOrd="0" presId="urn:microsoft.com/office/officeart/2005/8/layout/orgChart1"/>
    <dgm:cxn modelId="{B3CC5F44-426C-4678-9EDC-440CB47C7AF2}" type="presOf" srcId="{4D8956F6-6BF9-47E9-81F5-15F5EE490497}" destId="{68538727-64CF-4151-80FA-41E107511782}" srcOrd="0" destOrd="0" presId="urn:microsoft.com/office/officeart/2005/8/layout/orgChart1"/>
    <dgm:cxn modelId="{211554C7-9F18-42F3-A04B-B948F4859FBE}" type="presOf" srcId="{4236E12F-0A93-4D6B-BD35-973BB446B4B1}" destId="{3CAD68F8-4BC7-4F69-8541-040852A8AF15}" srcOrd="0" destOrd="0" presId="urn:microsoft.com/office/officeart/2005/8/layout/orgChart1"/>
    <dgm:cxn modelId="{4B31E080-86B2-4236-BD20-0176E262D86F}" type="presOf" srcId="{830BAA32-2076-408D-BB83-0B152C2F98B6}" destId="{EFF7E811-B4DF-484E-9143-8E34E09848C8}" srcOrd="0" destOrd="0" presId="urn:microsoft.com/office/officeart/2005/8/layout/orgChart1"/>
    <dgm:cxn modelId="{2123522D-B4FE-497F-AF18-26F305C933BC}" type="presOf" srcId="{C0910591-A6C5-463A-BFCD-6451CC1387FD}" destId="{4FDFFBFC-73AF-4E31-B16F-8A4511CA9F5A}" srcOrd="1" destOrd="0" presId="urn:microsoft.com/office/officeart/2005/8/layout/orgChart1"/>
    <dgm:cxn modelId="{B27EBD27-B77C-4AC5-9302-35EB41B3CD6E}" type="presOf" srcId="{9619239E-658D-4CF8-A4E7-18020B633860}" destId="{D00DFE6C-A1E5-42F1-BAE7-33B11D712045}" srcOrd="1" destOrd="0" presId="urn:microsoft.com/office/officeart/2005/8/layout/orgChart1"/>
    <dgm:cxn modelId="{1DEBDD49-383D-43F4-97A2-54B422714486}" srcId="{839C5A2F-ECCF-422E-95FE-BD20886EAC97}" destId="{0E719EDD-2EF1-46A1-BCB3-EA32905A73C7}" srcOrd="1" destOrd="0" parTransId="{F2BEFFC0-A438-40B1-9F63-58CBE0E8F9F4}" sibTransId="{E404C573-40AD-4CEF-BD1C-8E486F415777}"/>
    <dgm:cxn modelId="{3EB1955A-0343-4E46-8DFB-911F54031F2A}" type="presOf" srcId="{426B1E19-D2BC-4FE0-9E7E-40162A02CC25}" destId="{D6818AB0-C9A8-43B9-87DF-2EF9DFE0DCD9}" srcOrd="1" destOrd="0" presId="urn:microsoft.com/office/officeart/2005/8/layout/orgChart1"/>
    <dgm:cxn modelId="{6450CC50-0B0F-4EEC-95D1-2BFC0B081A2F}" type="presOf" srcId="{C944AB4C-B71A-4EEA-858C-4DF2AC98ACFB}" destId="{A917246F-30AD-475A-BB5D-2118CDE9573C}" srcOrd="1" destOrd="0" presId="urn:microsoft.com/office/officeart/2005/8/layout/orgChart1"/>
    <dgm:cxn modelId="{254242BD-35E6-4294-9D58-126350D1FB50}" type="presOf" srcId="{EABE5951-808E-4A54-88DA-DF9559B9E799}" destId="{CF199ED9-015F-4FBA-850B-445A7EF43684}" srcOrd="0" destOrd="0" presId="urn:microsoft.com/office/officeart/2005/8/layout/orgChart1"/>
    <dgm:cxn modelId="{BA97D348-F549-4CCD-8E5D-41716CF313B0}" srcId="{65941612-B167-4184-85A4-A0398423907D}" destId="{A8A34412-56C0-4726-8361-3B2FC919C383}" srcOrd="1" destOrd="0" parTransId="{CCE2E193-64AD-4C4F-B936-85DC37791F80}" sibTransId="{6A05C675-759D-4BEF-8208-3A09C07E54BE}"/>
    <dgm:cxn modelId="{3A01F016-1E3B-4399-82D6-5F3EFFFC2D52}" type="presOf" srcId="{A2F99F02-CA2C-4CF9-A522-794C16EC6511}" destId="{35DE5F97-6EF8-4DF8-9305-C6C9B023432A}" srcOrd="0" destOrd="0" presId="urn:microsoft.com/office/officeart/2005/8/layout/orgChart1"/>
    <dgm:cxn modelId="{52F64730-3A5A-4575-94FB-F5065779AD4B}" type="presOf" srcId="{B8949F8F-4970-47D6-A107-B5B081EFFDE3}" destId="{6A0DD5C9-49F5-4DC1-852F-63DD75DE1D6E}" srcOrd="0" destOrd="0" presId="urn:microsoft.com/office/officeart/2005/8/layout/orgChart1"/>
    <dgm:cxn modelId="{E066D6D8-F363-4EA8-A462-73FADAAA456A}" srcId="{EABE5951-808E-4A54-88DA-DF9559B9E799}" destId="{F3F7E067-FDC8-4933-ACD1-373E842534A7}" srcOrd="0" destOrd="0" parTransId="{B8949F8F-4970-47D6-A107-B5B081EFFDE3}" sibTransId="{0ED677EA-3A28-411A-9315-93A6A9BF62CE}"/>
    <dgm:cxn modelId="{261FAE3E-2D79-4454-A4C4-3EFDC9BF9F09}" type="presOf" srcId="{7D390DE7-AC83-466A-B17A-D252B0E79304}" destId="{3534139E-51D7-4557-BE55-7B122AC018F6}" srcOrd="0" destOrd="0" presId="urn:microsoft.com/office/officeart/2005/8/layout/orgChart1"/>
    <dgm:cxn modelId="{38A2540A-D573-4243-9576-5013F9DA9819}" type="presOf" srcId="{0E719EDD-2EF1-46A1-BCB3-EA32905A73C7}" destId="{710A5D79-85D2-4C48-8E0A-54E4FBA55639}" srcOrd="1" destOrd="0" presId="urn:microsoft.com/office/officeart/2005/8/layout/orgChart1"/>
    <dgm:cxn modelId="{1BFEAAFF-AEBA-4FB5-A790-D38DB0ED6E00}" type="presOf" srcId="{C6F6699C-B51F-47D4-A7DD-386497E6EAEA}" destId="{8945B1D7-337C-4577-BE0D-967E06CC04C6}" srcOrd="0" destOrd="0" presId="urn:microsoft.com/office/officeart/2005/8/layout/orgChart1"/>
    <dgm:cxn modelId="{FBF7DDEB-5279-40EF-B637-74C2FCCD7AA5}" type="presOf" srcId="{21C8436B-67E9-44DB-8888-2A7911B6B690}" destId="{F80D1A25-394B-4D36-B285-861FFF6391B0}" srcOrd="0" destOrd="0" presId="urn:microsoft.com/office/officeart/2005/8/layout/orgChart1"/>
    <dgm:cxn modelId="{8952BEBE-71CB-4A7E-8BEF-EA0A25F4D1D6}" srcId="{A2667271-7C69-4DB0-942B-957AB136D76E}" destId="{9619239E-658D-4CF8-A4E7-18020B633860}" srcOrd="3" destOrd="0" parTransId="{415265E3-D655-4675-9FF0-EB6205D4F937}" sibTransId="{79765326-E8ED-405C-9AA5-E956477B9C10}"/>
    <dgm:cxn modelId="{C5A0474E-C17B-42E5-BFC2-C781EAAAC1F6}" type="presOf" srcId="{5D406F89-AAB4-4D85-A8DA-440A2C005BBF}" destId="{B66C42AC-F8C5-4890-868B-DDAD37B98FE6}" srcOrd="0" destOrd="0" presId="urn:microsoft.com/office/officeart/2005/8/layout/orgChart1"/>
    <dgm:cxn modelId="{070BEFCD-A877-46E5-84B7-261784E53154}" type="presOf" srcId="{3D3A0960-727F-4C45-B5F3-B13C3B6C1ACD}" destId="{CB5C4CA7-1787-4306-B8B9-B1CBAB6E668A}" srcOrd="0" destOrd="0" presId="urn:microsoft.com/office/officeart/2005/8/layout/orgChart1"/>
    <dgm:cxn modelId="{482EB75D-37D7-4088-9374-752D1FDA73AA}" type="presOf" srcId="{47055D6D-3484-48D6-8C0F-F2EB600CFD49}" destId="{B1E89DBD-A634-4A43-9EDE-260CE6066874}" srcOrd="1" destOrd="0" presId="urn:microsoft.com/office/officeart/2005/8/layout/orgChart1"/>
    <dgm:cxn modelId="{1353A904-0FA8-49E9-833B-E12BF42D4CF8}" type="presOf" srcId="{87AB68D1-6E1F-4A6E-847B-32E3DF8C10DA}" destId="{639DA74F-DB11-461A-A0C7-233536CD5310}" srcOrd="0" destOrd="0" presId="urn:microsoft.com/office/officeart/2005/8/layout/orgChart1"/>
    <dgm:cxn modelId="{B7B154F1-1837-4CE0-8B12-D3957F335985}" type="presOf" srcId="{8FF1069E-EDC5-428B-B773-AE0F127CC54C}" destId="{50F45252-622E-4120-BC12-5643FCE7B9F8}" srcOrd="0" destOrd="0" presId="urn:microsoft.com/office/officeart/2005/8/layout/orgChart1"/>
    <dgm:cxn modelId="{A305A51C-95A8-41EE-8D9F-739BF484A86E}" type="presOf" srcId="{F2BEFFC0-A438-40B1-9F63-58CBE0E8F9F4}" destId="{52CE04A4-A3CC-4BA9-9D3C-16BFC56326D3}" srcOrd="0" destOrd="0" presId="urn:microsoft.com/office/officeart/2005/8/layout/orgChart1"/>
    <dgm:cxn modelId="{40FA9496-D81F-41D5-9886-505AEBC4B1F8}" type="presOf" srcId="{510FD31B-9C11-4A5F-BA5D-0E6EAD522FBA}" destId="{A01A4C64-2379-44D9-994E-3227D55E277F}" srcOrd="0" destOrd="0" presId="urn:microsoft.com/office/officeart/2005/8/layout/orgChart1"/>
    <dgm:cxn modelId="{A28C1DA3-8857-4AD8-ABC6-A2F22DB8FAE3}" type="presOf" srcId="{F13F8256-F502-49BE-B04B-701B4FA575F4}" destId="{7ABF72C4-5367-4EBB-AC77-595E5DA67DCA}" srcOrd="0" destOrd="0" presId="urn:microsoft.com/office/officeart/2005/8/layout/orgChart1"/>
    <dgm:cxn modelId="{0D2E11B8-2F82-4317-8D70-CF3D2FC3337D}" type="presOf" srcId="{5616BC4F-13F2-49B6-BBEA-3076EF5A5AAF}" destId="{8DD6532D-7506-4568-A3A3-650171C32C5B}" srcOrd="0" destOrd="0" presId="urn:microsoft.com/office/officeart/2005/8/layout/orgChart1"/>
    <dgm:cxn modelId="{10ADC4C7-D7AB-415B-9F77-7592858488A5}" type="presOf" srcId="{94ED024A-3744-4C24-834A-CD92ECABBAC4}" destId="{1FA2AB64-3B8D-4571-95DF-D8BA9B801462}" srcOrd="0" destOrd="0" presId="urn:microsoft.com/office/officeart/2005/8/layout/orgChart1"/>
    <dgm:cxn modelId="{FC2A4AFE-CCE2-41F9-8D35-6226E629B93A}" type="presOf" srcId="{C8D93E71-BC82-4CB9-B106-EE92DDF2A95C}" destId="{353C3B9E-C2AF-4245-B493-A635271C30F0}" srcOrd="1" destOrd="0" presId="urn:microsoft.com/office/officeart/2005/8/layout/orgChart1"/>
    <dgm:cxn modelId="{DD452AB2-4754-4458-8075-ABA66C7FF082}" type="presOf" srcId="{684EA5BB-468C-4C5F-8ED8-EF13700F9092}" destId="{4DE6F984-A9F2-4678-A3ED-B270A8681960}" srcOrd="0" destOrd="0" presId="urn:microsoft.com/office/officeart/2005/8/layout/orgChart1"/>
    <dgm:cxn modelId="{E5F227AD-0CF4-4932-AE8F-1F3D7D3493B2}" type="presOf" srcId="{96661156-E2F8-4D90-863C-B72FB08478BF}" destId="{E360293F-63F6-4009-85A6-1CB06BA7F5D9}" srcOrd="0" destOrd="0" presId="urn:microsoft.com/office/officeart/2005/8/layout/orgChart1"/>
    <dgm:cxn modelId="{4A98553A-261C-4887-A9CB-43EA933672BF}" type="presOf" srcId="{BE488C1C-AF63-4F73-B58E-BAF60035FE8F}" destId="{36EB97F2-E4B3-4DE1-AE01-F05E43A28349}" srcOrd="0" destOrd="0" presId="urn:microsoft.com/office/officeart/2005/8/layout/orgChart1"/>
    <dgm:cxn modelId="{B4366025-5CF4-4249-B343-B7E10BB0DEF6}" srcId="{65941612-B167-4184-85A4-A0398423907D}" destId="{897FF223-7FAD-4971-A6EE-2E6439A1EB01}" srcOrd="3" destOrd="0" parTransId="{13B062E2-219A-4C03-95E6-2931F92110C3}" sibTransId="{A86C9FA6-303C-4B94-BEDD-66B31B104998}"/>
    <dgm:cxn modelId="{3A032551-30A5-40BE-8641-F2D7B44D9948}" srcId="{EABE5951-808E-4A54-88DA-DF9559B9E799}" destId="{96661156-E2F8-4D90-863C-B72FB08478BF}" srcOrd="3" destOrd="0" parTransId="{5616BC4F-13F2-49B6-BBEA-3076EF5A5AAF}" sibTransId="{C2CFD23E-BAE6-4AFF-A2D2-FD2974DFA372}"/>
    <dgm:cxn modelId="{35C5DF79-E711-4527-BE23-56EDF61537F4}" type="presOf" srcId="{4B6000A7-F721-44D2-9113-651C60643AD2}" destId="{F3473FA4-485A-4178-9745-66BEF1B25228}" srcOrd="1" destOrd="0" presId="urn:microsoft.com/office/officeart/2005/8/layout/orgChart1"/>
    <dgm:cxn modelId="{BC294441-4EA1-445D-A66A-E192D4D5BA98}" type="presOf" srcId="{A2F99F02-CA2C-4CF9-A522-794C16EC6511}" destId="{A849A565-9BE2-48DC-93EF-5CBC3B949ECE}" srcOrd="1" destOrd="0" presId="urn:microsoft.com/office/officeart/2005/8/layout/orgChart1"/>
    <dgm:cxn modelId="{F8EC1D22-47B1-4CCD-8523-F73F6DB45348}" srcId="{EABE5951-808E-4A54-88DA-DF9559B9E799}" destId="{C0910591-A6C5-463A-BFCD-6451CC1387FD}" srcOrd="1" destOrd="0" parTransId="{F13F8256-F502-49BE-B04B-701B4FA575F4}" sibTransId="{720EB867-BE20-489A-B24A-416250E743C9}"/>
    <dgm:cxn modelId="{411DCB07-28A2-4007-9D5C-B05A9C8D2F1A}" type="presOf" srcId="{1391C4CD-EFEE-4667-B850-DF074E9AB366}" destId="{F7F6524B-4219-45C6-A2A9-E39D692618B2}" srcOrd="0" destOrd="0" presId="urn:microsoft.com/office/officeart/2005/8/layout/orgChart1"/>
    <dgm:cxn modelId="{905B0277-D3F6-4744-A1B8-00E704427170}" type="presOf" srcId="{C944AB4C-B71A-4EEA-858C-4DF2AC98ACFB}" destId="{72ED3ADE-D551-42DC-ADDB-CBC6917F3572}" srcOrd="0" destOrd="0" presId="urn:microsoft.com/office/officeart/2005/8/layout/orgChart1"/>
    <dgm:cxn modelId="{C8407C49-55BA-4FCC-B4B6-F15C51EA75E8}" type="presOf" srcId="{1601FF68-C710-4974-AD9B-FC6102586F20}" destId="{F57AE536-6612-42FD-A47B-E8C76625F35F}" srcOrd="0" destOrd="0" presId="urn:microsoft.com/office/officeart/2005/8/layout/orgChart1"/>
    <dgm:cxn modelId="{2AEE36B0-77D9-4AA9-A903-F05E1556EBAB}" type="presOf" srcId="{839C5A2F-ECCF-422E-95FE-BD20886EAC97}" destId="{BFA95DC1-73B3-40B4-8A5D-86CCDBF971F5}" srcOrd="0" destOrd="0" presId="urn:microsoft.com/office/officeart/2005/8/layout/orgChart1"/>
    <dgm:cxn modelId="{C5AD7A93-ADEA-43A8-B46E-D24A89091B4A}" type="presOf" srcId="{96A266BB-733C-4EDB-837F-890422CA6438}" destId="{EF5C5A3B-53FF-45A4-8568-E907D019F486}" srcOrd="0" destOrd="0" presId="urn:microsoft.com/office/officeart/2005/8/layout/orgChart1"/>
    <dgm:cxn modelId="{9840E145-7A7C-4F0E-B9C6-BE1D6B7483B0}" type="presOf" srcId="{0E719EDD-2EF1-46A1-BCB3-EA32905A73C7}" destId="{248D70FE-1542-4E79-93D7-42C663A9A9B4}" srcOrd="0" destOrd="0" presId="urn:microsoft.com/office/officeart/2005/8/layout/orgChart1"/>
    <dgm:cxn modelId="{599B50BF-C5CE-4F36-AB9E-D9C4F6DED7C2}" type="presOf" srcId="{415265E3-D655-4675-9FF0-EB6205D4F937}" destId="{35CB3208-AE11-4680-958F-E2A2729C7BEC}" srcOrd="0" destOrd="0" presId="urn:microsoft.com/office/officeart/2005/8/layout/orgChart1"/>
    <dgm:cxn modelId="{7167BDB1-0D3D-496E-87D7-8FFD446DE310}" srcId="{897FF223-7FAD-4971-A6EE-2E6439A1EB01}" destId="{839C5A2F-ECCF-422E-95FE-BD20886EAC97}" srcOrd="0" destOrd="0" parTransId="{EE0BAEE4-634D-4ED2-A637-71F3A1233BBB}" sibTransId="{1BC419AC-080D-4045-93A3-8BA48D7053B4}"/>
    <dgm:cxn modelId="{1AF73D01-5A31-4D0D-91EC-24829AF47806}" type="presOf" srcId="{F3F7E067-FDC8-4933-ACD1-373E842534A7}" destId="{BCF5E39A-A0A4-4E32-9E73-01E38548789F}" srcOrd="0" destOrd="0" presId="urn:microsoft.com/office/officeart/2005/8/layout/orgChart1"/>
    <dgm:cxn modelId="{01A22078-C131-4584-A259-83D8AF52C6DD}" type="presOf" srcId="{13B062E2-219A-4C03-95E6-2931F92110C3}" destId="{E84578F3-4DB9-426B-8F5F-BD9D235883B9}" srcOrd="0" destOrd="0" presId="urn:microsoft.com/office/officeart/2005/8/layout/orgChart1"/>
    <dgm:cxn modelId="{8E2E9D09-3D4D-4C99-846F-F5690FA3A95E}" type="presOf" srcId="{690E7423-1A94-4064-9A6E-5F0D760C5C7C}" destId="{96C48C2A-C0AA-446B-8E3C-CA17AEB1D8C6}" srcOrd="0" destOrd="0" presId="urn:microsoft.com/office/officeart/2005/8/layout/orgChart1"/>
    <dgm:cxn modelId="{3BF87A14-063E-44B1-93E1-3BED86220BF7}" type="presOf" srcId="{1A833C77-0ABF-4387-85BB-9E08C9510891}" destId="{EB7F5785-F8FC-47F0-BFD2-5E7E471E1D24}" srcOrd="1" destOrd="0" presId="urn:microsoft.com/office/officeart/2005/8/layout/orgChart1"/>
    <dgm:cxn modelId="{48305FFA-9CDB-4DC5-B96F-F17CF757124F}" srcId="{12A0834C-1B4D-42AA-93E5-344A6C63815E}" destId="{7D390DE7-AC83-466A-B17A-D252B0E79304}" srcOrd="4" destOrd="0" parTransId="{3003AEDA-8489-44EF-AF27-BD9DDCC9011C}" sibTransId="{5AC2ADE0-9D97-42EC-A143-48C1A601C17F}"/>
    <dgm:cxn modelId="{2CE0B05D-3FB7-4C9F-9E58-F7551F7E98AD}" srcId="{65941612-B167-4184-85A4-A0398423907D}" destId="{87AB68D1-6E1F-4A6E-847B-32E3DF8C10DA}" srcOrd="0" destOrd="0" parTransId="{941DFF27-D377-4442-8EE5-942AE6D59895}" sibTransId="{014BABB3-5425-4D4F-8376-A23FB06BF6F1}"/>
    <dgm:cxn modelId="{A12B7CC5-70CF-4AA2-A532-3A1819FB5F6D}" type="presOf" srcId="{F8E40761-174C-4CE0-82B9-11A7798D4262}" destId="{CBBBBA75-AE08-4B36-AB55-07EF55BB2379}" srcOrd="0" destOrd="0" presId="urn:microsoft.com/office/officeart/2005/8/layout/orgChart1"/>
    <dgm:cxn modelId="{27F93882-02CA-41C2-B878-273A0E5F8985}" type="presOf" srcId="{9C147BA1-BFB2-4FE9-B774-C5C1FAA5C345}" destId="{16AEC38A-7149-4E17-A151-BF46AD0BF7AC}" srcOrd="0" destOrd="0" presId="urn:microsoft.com/office/officeart/2005/8/layout/orgChart1"/>
    <dgm:cxn modelId="{35CC3B24-0B1F-46D7-90EA-439B1EAC63D0}" type="presOf" srcId="{C0910591-A6C5-463A-BFCD-6451CC1387FD}" destId="{7EE1FA53-22CF-4382-AEC5-6606D675A066}" srcOrd="0" destOrd="0" presId="urn:microsoft.com/office/officeart/2005/8/layout/orgChart1"/>
    <dgm:cxn modelId="{6B115D6F-0FDF-4F2A-8ABA-1E5A40F3BEBC}" type="presOf" srcId="{A2667271-7C69-4DB0-942B-957AB136D76E}" destId="{B5D3D5D9-7FB5-4FDD-9073-0E1781BB7F9F}" srcOrd="0" destOrd="0" presId="urn:microsoft.com/office/officeart/2005/8/layout/orgChart1"/>
    <dgm:cxn modelId="{682F8758-57F8-494A-AABF-B84F2C2AC325}" srcId="{12A0834C-1B4D-42AA-93E5-344A6C63815E}" destId="{C944AB4C-B71A-4EEA-858C-4DF2AC98ACFB}" srcOrd="9" destOrd="0" parTransId="{B3482B09-6973-48C4-9BDB-A7371F14E57A}" sibTransId="{58AE0FB0-597C-416D-B378-8F51CB9633E1}"/>
    <dgm:cxn modelId="{B19B3E99-6281-4726-AED9-4744471CA3B2}" srcId="{12A0834C-1B4D-42AA-93E5-344A6C63815E}" destId="{690E7423-1A94-4064-9A6E-5F0D760C5C7C}" srcOrd="10" destOrd="0" parTransId="{8363FE03-B223-4A25-86AA-7DFAABE3B9E1}" sibTransId="{301F26B9-BC12-422B-93EF-2DD404641E99}"/>
    <dgm:cxn modelId="{7FC6E2B5-55E7-448F-8886-45A31D017B77}" srcId="{12A0834C-1B4D-42AA-93E5-344A6C63815E}" destId="{BE488C1C-AF63-4F73-B58E-BAF60035FE8F}" srcOrd="6" destOrd="0" parTransId="{4236E12F-0A93-4D6B-BD35-973BB446B4B1}" sibTransId="{181BDED7-C761-4DCA-8729-0E4B1B6D15BA}"/>
    <dgm:cxn modelId="{F3554436-62B2-4358-95F6-DE6F6EEE9556}" type="presOf" srcId="{839C5A2F-ECCF-422E-95FE-BD20886EAC97}" destId="{F364547B-1BD1-4429-B530-86B11E7F670F}" srcOrd="1" destOrd="0" presId="urn:microsoft.com/office/officeart/2005/8/layout/orgChart1"/>
    <dgm:cxn modelId="{9DE514BC-27AB-4F36-A3C1-27214DDC5E4C}" srcId="{9C147BA1-BFB2-4FE9-B774-C5C1FAA5C345}" destId="{CC8CFD85-CC9E-4B70-8F39-1D2E59175435}" srcOrd="2" destOrd="0" parTransId="{C9110EBB-BC7E-4798-B463-A729577C0932}" sibTransId="{37FCCEE2-B43F-4B3A-BD20-332214AC665C}"/>
    <dgm:cxn modelId="{BA1EBD73-3FC1-4C3D-9064-9E1EC36C9D4C}" type="presOf" srcId="{12A0834C-1B4D-42AA-93E5-344A6C63815E}" destId="{07314C56-5C12-46B7-915B-7251BD8094DF}" srcOrd="1" destOrd="0" presId="urn:microsoft.com/office/officeart/2005/8/layout/orgChart1"/>
    <dgm:cxn modelId="{009D8B2E-6542-4562-AFBE-E2CD08FEA52E}" srcId="{EABE5951-808E-4A54-88DA-DF9559B9E799}" destId="{3C0C8434-8AD7-4EBE-95E4-29E7F1DAE58E}" srcOrd="2" destOrd="0" parTransId="{1BD8FF34-44FE-401A-8911-5EA33573B610}" sibTransId="{D2611CBD-139C-4E3A-8482-C26BEEF2B16B}"/>
    <dgm:cxn modelId="{B3F76194-9506-4FB5-A025-8A1EC09E9CE6}" srcId="{4334EA9C-FD88-44BC-BBDA-D3ABE1AFC8DB}" destId="{12A0834C-1B4D-42AA-93E5-344A6C63815E}" srcOrd="0" destOrd="0" parTransId="{50F88FA6-0171-4AB0-AC11-A16A1BEEB10A}" sibTransId="{79E1E5CF-2D21-4728-85F7-B00D2B2B4C1C}"/>
    <dgm:cxn modelId="{7601C1E6-BB0A-46CC-8BB8-42E40F89E5DE}" type="presOf" srcId="{B3482B09-6973-48C4-9BDB-A7371F14E57A}" destId="{DCD0576B-9B64-4A1C-A043-9112721AFF80}" srcOrd="0" destOrd="0" presId="urn:microsoft.com/office/officeart/2005/8/layout/orgChart1"/>
    <dgm:cxn modelId="{78A7FD42-ACC5-4ABB-8B79-6A49A383E6C2}" type="presOf" srcId="{1BD8FF34-44FE-401A-8911-5EA33573B610}" destId="{BCC3BE3A-A8C4-4FF9-9B68-308F8855D1F2}" srcOrd="0" destOrd="0" presId="urn:microsoft.com/office/officeart/2005/8/layout/orgChart1"/>
    <dgm:cxn modelId="{11CC285C-2082-4622-842D-308020DC3B72}" type="presOf" srcId="{EABE5951-808E-4A54-88DA-DF9559B9E799}" destId="{60B8C6B6-B136-4AF0-A8BF-629F7CC518C3}" srcOrd="1" destOrd="0" presId="urn:microsoft.com/office/officeart/2005/8/layout/orgChart1"/>
    <dgm:cxn modelId="{BB4D1274-4E41-4AC0-B118-8354921A9BBA}" type="presOf" srcId="{7242BA93-BA88-40B0-BCB1-A1475EFDE6D3}" destId="{8BA1DBC7-7520-4097-80AA-DA154E9620B2}" srcOrd="0" destOrd="0" presId="urn:microsoft.com/office/officeart/2005/8/layout/orgChart1"/>
    <dgm:cxn modelId="{E5758AC5-7360-4016-809B-333B85B12F65}" type="presOf" srcId="{CCE2E193-64AD-4C4F-B936-85DC37791F80}" destId="{3C7E41DF-CC0A-49AE-8428-27327B9D0C17}" srcOrd="0" destOrd="0" presId="urn:microsoft.com/office/officeart/2005/8/layout/orgChart1"/>
    <dgm:cxn modelId="{C018F827-8D93-4EE3-BE8B-67F55F3EF443}" type="presOf" srcId="{C3CB52A6-CBC2-4995-833E-C79B7C25E1D4}" destId="{A570220F-F025-4CEA-A611-B01376EE87C0}" srcOrd="0" destOrd="0" presId="urn:microsoft.com/office/officeart/2005/8/layout/orgChart1"/>
    <dgm:cxn modelId="{638B45C4-00E0-4BE4-AE79-15792FC68883}" srcId="{12A0834C-1B4D-42AA-93E5-344A6C63815E}" destId="{C6F6699C-B51F-47D4-A7DD-386497E6EAEA}" srcOrd="8" destOrd="0" parTransId="{94ED024A-3744-4C24-834A-CD92ECABBAC4}" sibTransId="{252C52FE-9452-4011-B6D4-7F59ADA56B26}"/>
    <dgm:cxn modelId="{98C7D4B2-A40A-4B30-A84E-D0F28DFE9287}" srcId="{F3F7E067-FDC8-4933-ACD1-373E842534A7}" destId="{47055D6D-3484-48D6-8C0F-F2EB600CFD49}" srcOrd="1" destOrd="0" parTransId="{D3B7F1A1-3D5A-4846-937C-5A9D8FF90B39}" sibTransId="{531FF457-79BC-457F-ACE6-F8BB12F4574A}"/>
    <dgm:cxn modelId="{5AEADCF5-84EC-4479-A26A-7639F4B7FBCF}" type="presOf" srcId="{729C7FE8-1488-469D-AE57-61CAF1A846F0}" destId="{3E9C24EE-F12C-4199-A8D7-C1746494E301}" srcOrd="1" destOrd="0" presId="urn:microsoft.com/office/officeart/2005/8/layout/orgChart1"/>
    <dgm:cxn modelId="{2C23BCB5-1934-4C21-A434-09B66DEC2667}" type="presOf" srcId="{4334EA9C-FD88-44BC-BBDA-D3ABE1AFC8DB}" destId="{A7DC9EC2-A943-470F-A096-5FE3B8A11946}" srcOrd="0" destOrd="0" presId="urn:microsoft.com/office/officeart/2005/8/layout/orgChart1"/>
    <dgm:cxn modelId="{47249E7F-23B1-4F32-B895-EB27B753B725}" type="presOf" srcId="{65941612-B167-4184-85A4-A0398423907D}" destId="{793A3AEC-E22B-42A4-B119-0C6611443F30}" srcOrd="0" destOrd="0" presId="urn:microsoft.com/office/officeart/2005/8/layout/orgChart1"/>
    <dgm:cxn modelId="{C8593A6C-E8F3-44BA-8DF2-99C96830B755}" srcId="{A2667271-7C69-4DB0-942B-957AB136D76E}" destId="{4334EA9C-FD88-44BC-BBDA-D3ABE1AFC8DB}" srcOrd="2" destOrd="0" parTransId="{B33187D6-F3EF-4C35-A6D0-3E88264D8DDC}" sibTransId="{D5B27C53-5115-4271-B983-AD9073695BF2}"/>
    <dgm:cxn modelId="{57595DDB-8499-46BF-B432-DBC1C90158B2}" type="presOf" srcId="{CC8CFD85-CC9E-4B70-8F39-1D2E59175435}" destId="{FDBE78C0-CE19-48BE-BC84-A639E4395312}" srcOrd="0" destOrd="0" presId="urn:microsoft.com/office/officeart/2005/8/layout/orgChart1"/>
    <dgm:cxn modelId="{AA5725F6-6428-4461-911C-55F35E04B671}" type="presOf" srcId="{3C0C8434-8AD7-4EBE-95E4-29E7F1DAE58E}" destId="{2ED56F6D-0897-4B92-873F-05F6093C8DE7}" srcOrd="0" destOrd="0" presId="urn:microsoft.com/office/officeart/2005/8/layout/orgChart1"/>
    <dgm:cxn modelId="{7A40B8F4-17FD-45CD-850C-5C2E375E095F}" srcId="{8FF1069E-EDC5-428B-B773-AE0F127CC54C}" destId="{4B6000A7-F721-44D2-9113-651C60643AD2}" srcOrd="0" destOrd="0" parTransId="{B7C53562-6AD6-47E8-B7F9-6E8B035DF7EA}" sibTransId="{41D0808F-C210-4127-85C0-064D0371272B}"/>
    <dgm:cxn modelId="{D668CFE5-AFC3-4835-84AB-3F7767D4BCBA}" type="presOf" srcId="{151BE7DA-2D58-4B9D-8D18-BEA2FF8A3EC0}" destId="{E6E41649-44B3-469D-BD98-4BF26A2AFCD8}" srcOrd="0" destOrd="0" presId="urn:microsoft.com/office/officeart/2005/8/layout/orgChart1"/>
    <dgm:cxn modelId="{B41C4912-2E0D-46A9-81BD-B4D8585E518B}" type="presOf" srcId="{50F88FA6-0171-4AB0-AC11-A16A1BEEB10A}" destId="{6B05950F-EC8C-40E9-8B44-1266C6869DBB}" srcOrd="0" destOrd="0" presId="urn:microsoft.com/office/officeart/2005/8/layout/orgChart1"/>
    <dgm:cxn modelId="{DF23DDCF-00EE-4658-84AA-8BC89A7C2190}" type="presOf" srcId="{80091D77-E74B-4677-BA59-1E2F647E1AB9}" destId="{BAB4EEE1-CC85-410D-B929-A7B8B111B81A}" srcOrd="0" destOrd="0" presId="urn:microsoft.com/office/officeart/2005/8/layout/orgChart1"/>
    <dgm:cxn modelId="{334C2DCB-619F-4B56-8EC1-C79FE6974FCC}" type="presOf" srcId="{59F1E708-E1B6-43FE-99CD-AFAF45C66ECD}" destId="{8FFD0BC9-9D82-4C25-AAE6-4012AA0DEB12}" srcOrd="0" destOrd="0" presId="urn:microsoft.com/office/officeart/2005/8/layout/orgChart1"/>
    <dgm:cxn modelId="{6E3B5C55-82CA-438E-97FE-988E1381E977}" type="presOf" srcId="{87AB68D1-6E1F-4A6E-847B-32E3DF8C10DA}" destId="{0819FBA7-87FA-441E-9E95-CD14B169C5D4}" srcOrd="1" destOrd="0" presId="urn:microsoft.com/office/officeart/2005/8/layout/orgChart1"/>
    <dgm:cxn modelId="{DC8FEF04-D1EC-470D-8B88-83FB21B36D63}" srcId="{12A0834C-1B4D-42AA-93E5-344A6C63815E}" destId="{684EA5BB-468C-4C5F-8ED8-EF13700F9092}" srcOrd="11" destOrd="0" parTransId="{510FD31B-9C11-4A5F-BA5D-0E6EAD522FBA}" sibTransId="{1B5B9437-560D-494C-BBB4-0E57A6F0BF93}"/>
    <dgm:cxn modelId="{36BD76D1-4A3C-4532-AB7D-BB6CB0CB3DCD}" type="presOf" srcId="{CC8CFD85-CC9E-4B70-8F39-1D2E59175435}" destId="{EE0A482E-A866-4D55-A948-0716C47F3849}" srcOrd="1" destOrd="0" presId="urn:microsoft.com/office/officeart/2005/8/layout/orgChart1"/>
    <dgm:cxn modelId="{E07D20B2-0D1D-4BA7-89F5-65CE041E4BA5}" type="presOf" srcId="{06B94ABA-F3A5-4C1F-A64B-B7D5B5C36BEC}" destId="{D65CA58D-15BD-48FB-8217-01EC296F69D4}" srcOrd="1" destOrd="0" presId="urn:microsoft.com/office/officeart/2005/8/layout/orgChart1"/>
    <dgm:cxn modelId="{A00CE3C5-13FE-44AD-9839-85380EC9A6C1}" type="presOf" srcId="{684EA5BB-468C-4C5F-8ED8-EF13700F9092}" destId="{8D5DF025-7586-469D-B654-89D48FFEA029}" srcOrd="1" destOrd="0" presId="urn:microsoft.com/office/officeart/2005/8/layout/orgChart1"/>
    <dgm:cxn modelId="{B6F81F32-FEEE-4C7D-9938-534DA7423F1D}" type="presOf" srcId="{FCF2153D-63D5-465A-A936-88DD23A8033D}" destId="{C2CC9362-2C50-4343-B864-079BED40EF68}" srcOrd="1" destOrd="0" presId="urn:microsoft.com/office/officeart/2005/8/layout/orgChart1"/>
    <dgm:cxn modelId="{4AEF0291-43F7-4BA4-999D-D2A8597A682E}" type="presOf" srcId="{FCF2153D-63D5-465A-A936-88DD23A8033D}" destId="{C1C74668-2945-42BD-8440-0AADC9E4EE9E}" srcOrd="0" destOrd="0" presId="urn:microsoft.com/office/officeart/2005/8/layout/orgChart1"/>
    <dgm:cxn modelId="{C8EE8441-DD3F-4B74-B0D4-1BB87BD5571E}" type="presOf" srcId="{45AFA5B7-E2F2-4448-B324-043F57109780}" destId="{018A0184-FB80-447F-A414-D859C40B7B1E}" srcOrd="0" destOrd="0" presId="urn:microsoft.com/office/officeart/2005/8/layout/orgChart1"/>
    <dgm:cxn modelId="{884DD560-7C28-498B-A47B-87463F70847F}" srcId="{839C5A2F-ECCF-422E-95FE-BD20886EAC97}" destId="{A2F99F02-CA2C-4CF9-A522-794C16EC6511}" srcOrd="0" destOrd="0" parTransId="{7242BA93-BA88-40B0-BCB1-A1475EFDE6D3}" sibTransId="{DA612F4A-6BE9-48AD-8E4D-2888AF2D238D}"/>
    <dgm:cxn modelId="{35C84C47-4F4A-4AC5-AD4A-B3CF5AC7EC22}" srcId="{729C7FE8-1488-469D-AE57-61CAF1A846F0}" destId="{D3DE5862-CD5C-491D-AEC8-C630A9340A34}" srcOrd="0" destOrd="0" parTransId="{488C4FD5-53FA-44F0-94D3-4117A26AAB4E}" sibTransId="{C3A64AEE-A868-4A4A-82E5-8E732962F66B}"/>
    <dgm:cxn modelId="{9C334B83-0197-4E87-995E-DB6734A207A1}" type="presOf" srcId="{A2667271-7C69-4DB0-942B-957AB136D76E}" destId="{3526BCAE-BC79-4724-A1A0-BD39529ABC0B}" srcOrd="1" destOrd="0" presId="urn:microsoft.com/office/officeart/2005/8/layout/orgChart1"/>
    <dgm:cxn modelId="{2BD309F1-9A16-46F2-8EAB-7160377EADD7}" type="presOf" srcId="{C6F6699C-B51F-47D4-A7DD-386497E6EAEA}" destId="{C71AAF4F-9BBC-457E-B7C6-B9431899180C}" srcOrd="1" destOrd="0" presId="urn:microsoft.com/office/officeart/2005/8/layout/orgChart1"/>
    <dgm:cxn modelId="{CC84A996-39A5-4C74-A884-F1745CC31318}" srcId="{65941612-B167-4184-85A4-A0398423907D}" destId="{A2667271-7C69-4DB0-942B-957AB136D76E}" srcOrd="4" destOrd="0" parTransId="{80091D77-E74B-4677-BA59-1E2F647E1AB9}" sibTransId="{039FD2EB-46ED-447F-AF12-2A999BEBA3EA}"/>
    <dgm:cxn modelId="{3CD8D6FD-8546-433C-845C-BE710AAA0115}" srcId="{A2667271-7C69-4DB0-942B-957AB136D76E}" destId="{830BAA32-2076-408D-BB83-0B152C2F98B6}" srcOrd="1" destOrd="0" parTransId="{EC055EE3-8034-4DEB-89B3-C46A9A204B35}" sibTransId="{16D00C2F-1C39-4108-AE4A-C7E1428B5FBE}"/>
    <dgm:cxn modelId="{0826B2D6-4A38-462A-AAC9-1CE7D480CE24}" type="presOf" srcId="{12A0834C-1B4D-42AA-93E5-344A6C63815E}" destId="{4C2A6BFB-8DA0-4465-B232-78FECFCF7CC0}" srcOrd="0" destOrd="0" presId="urn:microsoft.com/office/officeart/2005/8/layout/orgChart1"/>
    <dgm:cxn modelId="{FA89E39F-150C-487A-BFC2-B0F1B03A2B70}" srcId="{65941612-B167-4184-85A4-A0398423907D}" destId="{EABE5951-808E-4A54-88DA-DF9559B9E799}" srcOrd="5" destOrd="0" parTransId="{ACEDF24D-B53B-446F-8992-54D79B48D82F}" sibTransId="{5C0FAEDC-14FC-418D-80E1-7F8CAE6CA991}"/>
    <dgm:cxn modelId="{10163FE3-A58D-4B66-A494-D548437B2B62}" type="presOf" srcId="{1601FF68-C710-4974-AD9B-FC6102586F20}" destId="{600A1009-A88B-4D05-B726-87FD3C669B26}" srcOrd="1" destOrd="0" presId="urn:microsoft.com/office/officeart/2005/8/layout/orgChart1"/>
    <dgm:cxn modelId="{0BB036FC-DAC9-4229-8609-B9823AA38284}" type="presOf" srcId="{1391C4CD-EFEE-4667-B850-DF074E9AB366}" destId="{B20D4419-C395-4DBB-A35F-67259CE824B6}" srcOrd="1" destOrd="0" presId="urn:microsoft.com/office/officeart/2005/8/layout/orgChart1"/>
    <dgm:cxn modelId="{DD0DA986-C360-4248-84DB-2E07212F7583}" type="presOf" srcId="{6BF2BEC7-F816-4002-AECA-24054AC1DE4E}" destId="{5AE498C5-CC17-4487-875E-334983CB2B04}" srcOrd="0" destOrd="0" presId="urn:microsoft.com/office/officeart/2005/8/layout/orgChart1"/>
    <dgm:cxn modelId="{21498101-5A06-4FCA-8BEF-B5275FD6080F}" type="presOf" srcId="{EC055EE3-8034-4DEB-89B3-C46A9A204B35}" destId="{C7929350-8068-4164-BF94-062EB476AE4D}" srcOrd="0" destOrd="0" presId="urn:microsoft.com/office/officeart/2005/8/layout/orgChart1"/>
    <dgm:cxn modelId="{DF1229EF-75E4-4C78-8F88-56631DCF958D}" srcId="{9C147BA1-BFB2-4FE9-B774-C5C1FAA5C345}" destId="{59F1E708-E1B6-43FE-99CD-AFAF45C66ECD}" srcOrd="0" destOrd="0" parTransId="{7E651FD8-9134-419F-8243-9FE4353CCF7D}" sibTransId="{DF08970F-F6F6-401E-85C3-CE0E484679BC}"/>
    <dgm:cxn modelId="{3CF0B904-E3BD-48B5-B6B4-0F4E52C6AF34}" srcId="{12A0834C-1B4D-42AA-93E5-344A6C63815E}" destId="{C8D93E71-BC82-4CB9-B106-EE92DDF2A95C}" srcOrd="3" destOrd="0" parTransId="{F8E40761-174C-4CE0-82B9-11A7798D4262}" sibTransId="{367E6191-A006-48FA-812B-6822BD9EA0D7}"/>
    <dgm:cxn modelId="{309CDAA0-D049-4FDB-A065-DC413066FECB}" type="presOf" srcId="{13AC6121-1DEE-41C4-BF89-1B1DC3954379}" destId="{033CA813-85F0-43CF-8AB4-F7AA0A24E36E}" srcOrd="1" destOrd="0" presId="urn:microsoft.com/office/officeart/2005/8/layout/orgChart1"/>
    <dgm:cxn modelId="{F9D9F0AB-4B9C-4690-A3AB-BF3868A6EF31}" type="presOf" srcId="{690E7423-1A94-4064-9A6E-5F0D760C5C7C}" destId="{D47EB0E9-19B1-427A-A7B2-9640735224FE}" srcOrd="1" destOrd="0" presId="urn:microsoft.com/office/officeart/2005/8/layout/orgChart1"/>
    <dgm:cxn modelId="{4604083F-2FB2-413F-B12D-71E311BC7E26}" type="presOf" srcId="{96661156-E2F8-4D90-863C-B72FB08478BF}" destId="{4D21A5A3-F3E5-4972-BC3D-B38136F661A6}" srcOrd="1" destOrd="0" presId="urn:microsoft.com/office/officeart/2005/8/layout/orgChart1"/>
    <dgm:cxn modelId="{25E52042-1182-409D-B7F2-3AA80CF68784}" type="presOf" srcId="{3C0C8434-8AD7-4EBE-95E4-29E7F1DAE58E}" destId="{1055A481-0B80-4CB8-9392-8DD2A38E89A0}" srcOrd="1" destOrd="0" presId="urn:microsoft.com/office/officeart/2005/8/layout/orgChart1"/>
    <dgm:cxn modelId="{5F7F3623-A4AC-4C37-9F0E-0E3A96655FA3}" type="presOf" srcId="{5594922C-9DD9-47AE-A7FE-A540BE537606}" destId="{AD67BF66-06E3-4724-B1CA-68CD04EE03E6}" srcOrd="0" destOrd="0" presId="urn:microsoft.com/office/officeart/2005/8/layout/orgChart1"/>
    <dgm:cxn modelId="{06179505-CD14-410A-ADDB-FA4E7011AF60}" type="presOf" srcId="{736EA45A-98F9-42A2-9E5E-F3AF90622E22}" destId="{DF5CB9CB-B74F-47E1-BDC8-E10F33D94677}" srcOrd="1" destOrd="0" presId="urn:microsoft.com/office/officeart/2005/8/layout/orgChart1"/>
    <dgm:cxn modelId="{409CDD4B-0D02-438E-9467-664CB1093044}" srcId="{12A0834C-1B4D-42AA-93E5-344A6C63815E}" destId="{1601FF68-C710-4974-AD9B-FC6102586F20}" srcOrd="5" destOrd="0" parTransId="{C3CB52A6-CBC2-4995-833E-C79B7C25E1D4}" sibTransId="{33956508-B416-4F27-9E20-A4CA785FC185}"/>
    <dgm:cxn modelId="{E0F3FF6F-2950-4988-AB1C-4EBABC00032F}" type="presOf" srcId="{897FF223-7FAD-4971-A6EE-2E6439A1EB01}" destId="{D70618B8-9EE1-43C3-A54E-D5262AFE67EA}" srcOrd="1" destOrd="0" presId="urn:microsoft.com/office/officeart/2005/8/layout/orgChart1"/>
    <dgm:cxn modelId="{78EB88D4-BE31-4204-AA71-3362673F9F9C}" type="presOf" srcId="{830BAA32-2076-408D-BB83-0B152C2F98B6}" destId="{D36BDF6C-3FE0-40C7-91E1-92628CDBD8E0}" srcOrd="1" destOrd="0" presId="urn:microsoft.com/office/officeart/2005/8/layout/orgChart1"/>
    <dgm:cxn modelId="{EAF784CC-9933-4C65-9A21-9B2DAE482A6B}" type="presOf" srcId="{ACEDF24D-B53B-446F-8992-54D79B48D82F}" destId="{613EBF12-A182-430D-97FB-4F7EFC5F2EBC}" srcOrd="0" destOrd="0" presId="urn:microsoft.com/office/officeart/2005/8/layout/orgChart1"/>
    <dgm:cxn modelId="{4C6EED13-D0C7-4099-8DDD-845C38DF99CE}" type="presOf" srcId="{E2A1E5E9-10DD-4715-99C5-91D12FB4E3B7}" destId="{A33059AB-BC39-4B33-8543-F68A649610AF}" srcOrd="0" destOrd="0" presId="urn:microsoft.com/office/officeart/2005/8/layout/orgChart1"/>
    <dgm:cxn modelId="{D1A85923-1A07-43B2-9D69-87BCE7E563C8}" type="presOf" srcId="{8363FE03-B223-4A25-86AA-7DFAABE3B9E1}" destId="{6FD71671-9FBA-46ED-A0C2-4D3A2F8ADADE}" srcOrd="0" destOrd="0" presId="urn:microsoft.com/office/officeart/2005/8/layout/orgChart1"/>
    <dgm:cxn modelId="{92EF35CC-858F-4542-9A04-3D4CCFEB68AD}" srcId="{9C147BA1-BFB2-4FE9-B774-C5C1FAA5C345}" destId="{4D8956F6-6BF9-47E9-81F5-15F5EE490497}" srcOrd="3" destOrd="0" parTransId="{6BF2BEC7-F816-4002-AECA-24054AC1DE4E}" sibTransId="{2EEA23C7-5B96-40B0-89F4-1FAEBCA3746D}"/>
    <dgm:cxn modelId="{5FE730CB-4ADE-45BA-94E2-ADDBF66FCE9A}" type="presOf" srcId="{A8A34412-56C0-4726-8361-3B2FC919C383}" destId="{DF7FC3E8-7DE5-47C7-A4AE-904403ADBB51}" srcOrd="0" destOrd="0" presId="urn:microsoft.com/office/officeart/2005/8/layout/orgChart1"/>
    <dgm:cxn modelId="{FC5D94C3-E990-401A-8567-8BB8F9EC1EF2}" type="presOf" srcId="{13AC6121-1DEE-41C4-BF89-1B1DC3954379}" destId="{215A478A-DB8B-4E9B-925D-92AFF6DD8522}" srcOrd="0" destOrd="0" presId="urn:microsoft.com/office/officeart/2005/8/layout/orgChart1"/>
    <dgm:cxn modelId="{48BDDAF3-38BC-4F01-85F7-4C6FD9BBBDEC}" type="presOf" srcId="{65941612-B167-4184-85A4-A0398423907D}" destId="{49457D2C-36F2-45F9-B34A-53C6F9997D62}" srcOrd="1" destOrd="0" presId="urn:microsoft.com/office/officeart/2005/8/layout/orgChart1"/>
    <dgm:cxn modelId="{162E860C-9704-41E0-B9D6-729ED65B8F6C}" type="presOf" srcId="{59F1E708-E1B6-43FE-99CD-AFAF45C66ECD}" destId="{6CD88059-B427-4FA0-BA49-93A1846F7BAA}" srcOrd="1" destOrd="0" presId="urn:microsoft.com/office/officeart/2005/8/layout/orgChart1"/>
    <dgm:cxn modelId="{0419D686-78A7-4284-870A-3DDD9A66A88E}" type="presOf" srcId="{1A833C77-0ABF-4387-85BB-9E08C9510891}" destId="{3C0E9C93-5106-4E81-A633-6A44A7888788}" srcOrd="0" destOrd="0" presId="urn:microsoft.com/office/officeart/2005/8/layout/orgChart1"/>
    <dgm:cxn modelId="{8CE89D87-50A2-40B3-8DBE-581B6599C700}" srcId="{65941612-B167-4184-85A4-A0398423907D}" destId="{9C147BA1-BFB2-4FE9-B774-C5C1FAA5C345}" srcOrd="2" destOrd="0" parTransId="{3D3A0960-727F-4C45-B5F3-B13C3B6C1ACD}" sibTransId="{D525E211-B20E-465D-8DC0-F3B69BDD6074}"/>
    <dgm:cxn modelId="{FB537916-A6B8-4068-94F5-E0C274D59C6B}" type="presOf" srcId="{4334EA9C-FD88-44BC-BBDA-D3ABE1AFC8DB}" destId="{CDD1E539-030B-499B-B2DD-89D113D3EB87}" srcOrd="1" destOrd="0" presId="urn:microsoft.com/office/officeart/2005/8/layout/orgChart1"/>
    <dgm:cxn modelId="{1A14D781-6497-4A79-A532-CDEEC106C9A4}" type="presOf" srcId="{9C147BA1-BFB2-4FE9-B774-C5C1FAA5C345}" destId="{75A173A1-2062-4B59-8F46-470667172D73}" srcOrd="1" destOrd="0" presId="urn:microsoft.com/office/officeart/2005/8/layout/orgChart1"/>
    <dgm:cxn modelId="{A1BF2587-84D2-4F8C-B6AF-C5869327A8C3}" srcId="{A2667271-7C69-4DB0-942B-957AB136D76E}" destId="{1391C4CD-EFEE-4667-B850-DF074E9AB366}" srcOrd="0" destOrd="0" parTransId="{151BE7DA-2D58-4B9D-8D18-BEA2FF8A3EC0}" sibTransId="{43237BA9-DF15-4760-A2A6-A5340574B492}"/>
    <dgm:cxn modelId="{7EAAA4BD-C798-4F9E-975F-3FA1175A01C7}" type="presOf" srcId="{259177EE-0F6E-436F-867E-611EDB28C004}" destId="{05599A05-A965-4008-8F6A-D7263BA1D2B4}" srcOrd="0" destOrd="0" presId="urn:microsoft.com/office/officeart/2005/8/layout/orgChart1"/>
    <dgm:cxn modelId="{DC87C487-8E15-4F3A-A859-B31CFEE0D8CE}" srcId="{F3F7E067-FDC8-4933-ACD1-373E842534A7}" destId="{426B1E19-D2BC-4FE0-9E7E-40162A02CC25}" srcOrd="0" destOrd="0" parTransId="{21C8436B-67E9-44DB-8888-2A7911B6B690}" sibTransId="{A8211CCF-02DC-443F-823C-8E6D0F8D3823}"/>
    <dgm:cxn modelId="{7448A9CD-8C20-4428-B61F-87A077ADEC24}" srcId="{12A0834C-1B4D-42AA-93E5-344A6C63815E}" destId="{FAC2F85E-919F-4D6C-B722-D8E51EB2638E}" srcOrd="7" destOrd="0" parTransId="{96A266BB-733C-4EDB-837F-890422CA6438}" sibTransId="{8D423127-7410-420D-9F31-D668ED53BBEC}"/>
    <dgm:cxn modelId="{54FEE3DC-8536-419A-86A8-FDA15DF49695}" type="presOf" srcId="{F1E8E55B-7C39-49D8-8B45-5C912CDAB1BD}" destId="{449E94C6-7D6B-40E5-8FD7-F06504A48DD2}" srcOrd="0" destOrd="0" presId="urn:microsoft.com/office/officeart/2005/8/layout/orgChart1"/>
    <dgm:cxn modelId="{CEBEF70D-752A-4709-B2F5-9F4215E2A826}" type="presOf" srcId="{82FD9650-48D6-40A7-9CE2-F5173ED220F9}" destId="{61A1D0EE-D644-4534-8059-B2EBEF554430}" srcOrd="0" destOrd="0" presId="urn:microsoft.com/office/officeart/2005/8/layout/orgChart1"/>
    <dgm:cxn modelId="{8B2CB02F-623F-4002-A5FE-983C5CAD65F3}" type="presOf" srcId="{FAC2F85E-919F-4D6C-B722-D8E51EB2638E}" destId="{A8F664C8-9973-4D51-B8D0-57FEF01E0F1E}" srcOrd="1" destOrd="0" presId="urn:microsoft.com/office/officeart/2005/8/layout/orgChart1"/>
    <dgm:cxn modelId="{99CC0267-341B-4F8E-860C-224FAB91336F}" type="presOf" srcId="{EE0BAEE4-634D-4ED2-A637-71F3A1233BBB}" destId="{3FB8D9D0-80A1-4987-8C84-7FFFBC2E61D3}" srcOrd="0" destOrd="0" presId="urn:microsoft.com/office/officeart/2005/8/layout/orgChart1"/>
    <dgm:cxn modelId="{F11CB83D-67EE-4194-A50C-A0E4D31ADFB7}" type="presOf" srcId="{897FF223-7FAD-4971-A6EE-2E6439A1EB01}" destId="{BCF80FB4-3F98-47AE-9286-9E03562C0A68}" srcOrd="0" destOrd="0" presId="urn:microsoft.com/office/officeart/2005/8/layout/orgChart1"/>
    <dgm:cxn modelId="{61B99FCC-09E9-4EB0-A5E7-53A68D7FF35B}" type="presOf" srcId="{4D8956F6-6BF9-47E9-81F5-15F5EE490497}" destId="{F10E0895-D5F0-4C51-9EBE-645D10784394}" srcOrd="1" destOrd="0" presId="urn:microsoft.com/office/officeart/2005/8/layout/orgChart1"/>
    <dgm:cxn modelId="{A752C84E-2A79-4AEA-A40F-C4D8AC02A97F}" type="presOf" srcId="{941DFF27-D377-4442-8EE5-942AE6D59895}" destId="{A93ACE16-591B-4C2B-9690-AAD93500A801}" srcOrd="0" destOrd="0" presId="urn:microsoft.com/office/officeart/2005/8/layout/orgChart1"/>
    <dgm:cxn modelId="{D22E380F-8744-4BE7-A56B-F2B5041F5050}" type="presOf" srcId="{1FCFB472-60A0-4ED4-83F0-736A5CC71EE8}" destId="{FC203E3A-023C-4493-8A8D-9AA3945CD62B}" srcOrd="0" destOrd="0" presId="urn:microsoft.com/office/officeart/2005/8/layout/orgChart1"/>
    <dgm:cxn modelId="{0AC63594-C2A6-4193-99C6-EA2568CA6679}" type="presOf" srcId="{A8A34412-56C0-4726-8361-3B2FC919C383}" destId="{54B3A6F3-0D3B-4809-9A14-4D56892C0FC3}" srcOrd="1" destOrd="0" presId="urn:microsoft.com/office/officeart/2005/8/layout/orgChart1"/>
    <dgm:cxn modelId="{917B54B3-D6A0-4DF5-AAD5-5F69DEF1955D}" type="presOf" srcId="{D3DE5862-CD5C-491D-AEC8-C630A9340A34}" destId="{983809F8-F51B-4257-8F89-990499C7D662}" srcOrd="0" destOrd="0" presId="urn:microsoft.com/office/officeart/2005/8/layout/orgChart1"/>
    <dgm:cxn modelId="{F325E9C5-1D43-4330-93F3-02023B291E96}" type="presOf" srcId="{47055D6D-3484-48D6-8C0F-F2EB600CFD49}" destId="{09BBC896-A264-4E3F-B7C5-B9BB6B8258AA}" srcOrd="0" destOrd="0" presId="urn:microsoft.com/office/officeart/2005/8/layout/orgChart1"/>
    <dgm:cxn modelId="{8818B2F1-CF29-41BB-BA37-0D56F5C222E9}" type="presOf" srcId="{FAC2F85E-919F-4D6C-B722-D8E51EB2638E}" destId="{04BE2550-C2A1-4797-953B-D96782A09EC9}" srcOrd="0" destOrd="0" presId="urn:microsoft.com/office/officeart/2005/8/layout/orgChart1"/>
    <dgm:cxn modelId="{E61D5828-9CA4-45D1-BD1B-CC084F5FA49F}" type="presOf" srcId="{4B6000A7-F721-44D2-9113-651C60643AD2}" destId="{C8D7FCDB-C93A-48C2-A68A-90E425546F68}" srcOrd="0" destOrd="0" presId="urn:microsoft.com/office/officeart/2005/8/layout/orgChart1"/>
    <dgm:cxn modelId="{A47F6986-89FC-48C4-9124-894FDB3CEFD3}" type="presOf" srcId="{BE488C1C-AF63-4F73-B58E-BAF60035FE8F}" destId="{25381D21-9D49-4280-8485-07A117EA713F}" srcOrd="1" destOrd="0" presId="urn:microsoft.com/office/officeart/2005/8/layout/orgChart1"/>
    <dgm:cxn modelId="{7EE65355-1D69-4EC6-B26D-71EE7B7E5411}" type="presOf" srcId="{F3F7E067-FDC8-4933-ACD1-373E842534A7}" destId="{605BB822-21E7-478D-BF23-809C3E5595DF}" srcOrd="1" destOrd="0" presId="urn:microsoft.com/office/officeart/2005/8/layout/orgChart1"/>
    <dgm:cxn modelId="{F7348F6A-53CA-4EB9-BFE8-6083CD1BB1D2}" type="presOf" srcId="{93B3C136-5C3E-4BF8-BF08-5C9987577C9B}" destId="{F2BBE8CC-074D-4227-AD62-18CF5402E394}" srcOrd="0" destOrd="0" presId="urn:microsoft.com/office/officeart/2005/8/layout/orgChart1"/>
    <dgm:cxn modelId="{376D7BF5-25D9-477F-9772-DC763B98670B}" type="presOf" srcId="{B33187D6-F3EF-4C35-A6D0-3E88264D8DDC}" destId="{AE7F6288-51BF-4B5B-A565-381A55A92554}" srcOrd="0" destOrd="0" presId="urn:microsoft.com/office/officeart/2005/8/layout/orgChart1"/>
    <dgm:cxn modelId="{880C9241-DC72-45E3-9B5C-E7413C8960E1}" srcId="{9C147BA1-BFB2-4FE9-B774-C5C1FAA5C345}" destId="{E2A1E5E9-10DD-4715-99C5-91D12FB4E3B7}" srcOrd="1" destOrd="0" parTransId="{45AFA5B7-E2F2-4448-B324-043F57109780}" sibTransId="{69B20FA1-5474-49F4-8AA1-45854A12C16D}"/>
    <dgm:cxn modelId="{2AF3FF97-87CD-411C-A427-CBAD2BDF0888}" type="presOf" srcId="{426B1E19-D2BC-4FE0-9E7E-40162A02CC25}" destId="{5884AFE4-FEF4-4553-A128-24967AB9C36E}" srcOrd="0" destOrd="0" presId="urn:microsoft.com/office/officeart/2005/8/layout/orgChart1"/>
    <dgm:cxn modelId="{83AEA968-62F0-4E93-8BC7-0EA870132ACB}" srcId="{12A0834C-1B4D-42AA-93E5-344A6C63815E}" destId="{13AC6121-1DEE-41C4-BF89-1B1DC3954379}" srcOrd="0" destOrd="0" parTransId="{F1E8E55B-7C39-49D8-8B45-5C912CDAB1BD}" sibTransId="{2882992D-D650-487A-8547-A26EA74D47AC}"/>
    <dgm:cxn modelId="{00E6E0F6-7FD4-4EDC-9603-9419DB25CDDD}" type="presOf" srcId="{488C4FD5-53FA-44F0-94D3-4117A26AAB4E}" destId="{D8FAC0B4-6FFA-46E4-B448-1C16918ADDC2}" srcOrd="0" destOrd="0" presId="urn:microsoft.com/office/officeart/2005/8/layout/orgChart1"/>
    <dgm:cxn modelId="{50EE80A1-C661-4152-8238-39F5DA46712C}" type="presOf" srcId="{D3DE5862-CD5C-491D-AEC8-C630A9340A34}" destId="{071B1877-84A4-4455-A8F1-0F96072764E3}" srcOrd="1" destOrd="0" presId="urn:microsoft.com/office/officeart/2005/8/layout/orgChart1"/>
    <dgm:cxn modelId="{73B4543B-64C8-499B-BF63-890344E66BD5}" type="presOf" srcId="{06B94ABA-F3A5-4C1F-A64B-B7D5B5C36BEC}" destId="{C80FB2E5-FA12-4F16-9CAD-B4DA27F9B596}" srcOrd="0" destOrd="0" presId="urn:microsoft.com/office/officeart/2005/8/layout/orgChart1"/>
    <dgm:cxn modelId="{D8664E2B-DE1D-4F85-B1E4-2572BE39FCA6}" type="presOf" srcId="{7D390DE7-AC83-466A-B17A-D252B0E79304}" destId="{934DD5BF-5047-43E5-A52B-A45BF8D7017E}" srcOrd="1" destOrd="0" presId="urn:microsoft.com/office/officeart/2005/8/layout/orgChart1"/>
    <dgm:cxn modelId="{691D9837-B9BE-4DF8-9EB5-53D08E4A392A}" type="presOf" srcId="{9619239E-658D-4CF8-A4E7-18020B633860}" destId="{8AC17691-9CA7-4D0B-908B-9DABE7980110}" srcOrd="0" destOrd="0" presId="urn:microsoft.com/office/officeart/2005/8/layout/orgChart1"/>
    <dgm:cxn modelId="{332E06FD-4561-411C-B48F-B1A5EF523520}" srcId="{12A0834C-1B4D-42AA-93E5-344A6C63815E}" destId="{FCF2153D-63D5-465A-A936-88DD23A8033D}" srcOrd="2" destOrd="0" parTransId="{82FD9650-48D6-40A7-9CE2-F5173ED220F9}" sibTransId="{C9838495-8F00-497B-A6C4-5FC773F7E66E}"/>
    <dgm:cxn modelId="{5BE64C1C-04D5-4F1B-A821-779726EE2E85}" srcId="{12A0834C-1B4D-42AA-93E5-344A6C63815E}" destId="{1A833C77-0ABF-4387-85BB-9E08C9510891}" srcOrd="1" destOrd="0" parTransId="{5594922C-9DD9-47AE-A7FE-A540BE537606}" sibTransId="{C5E8DB65-9DF0-475C-A401-BD7DE7C2CE14}"/>
    <dgm:cxn modelId="{C23B8FDD-3043-4F73-93EC-9A856C12AFE3}" type="presOf" srcId="{E2A1E5E9-10DD-4715-99C5-91D12FB4E3B7}" destId="{2B606551-C314-4512-9500-FC7ACD027BFE}" srcOrd="1" destOrd="0" presId="urn:microsoft.com/office/officeart/2005/8/layout/orgChart1"/>
    <dgm:cxn modelId="{D19794CC-648F-46E3-9B8F-2CFBB162E2CB}" type="presOf" srcId="{7E651FD8-9134-419F-8243-9FE4353CCF7D}" destId="{2A05E0F4-76BE-4706-B3DB-2773E7BE1CB2}" srcOrd="0" destOrd="0" presId="urn:microsoft.com/office/officeart/2005/8/layout/orgChart1"/>
    <dgm:cxn modelId="{522A49DB-98EF-42D9-9B34-DD1C8D4F515E}" type="presOf" srcId="{C8D93E71-BC82-4CB9-B106-EE92DDF2A95C}" destId="{C72922E3-512E-422E-B74A-B2CB2B84F5E5}" srcOrd="0" destOrd="0" presId="urn:microsoft.com/office/officeart/2005/8/layout/orgChart1"/>
    <dgm:cxn modelId="{41CE5379-C3A1-4B71-91E9-8C12041F339C}" srcId="{EABE5951-808E-4A54-88DA-DF9559B9E799}" destId="{736EA45A-98F9-42A2-9E5E-F3AF90622E22}" srcOrd="4" destOrd="0" parTransId="{259177EE-0F6E-436F-867E-611EDB28C004}" sibTransId="{1F2757FD-848C-46D3-8AC4-44BF8DEDA1B9}"/>
    <dgm:cxn modelId="{7970C4E9-D306-41EB-B2FF-2B8E1385179F}" type="presOf" srcId="{3003AEDA-8489-44EF-AF27-BD9DDCC9011C}" destId="{80BAFB10-743C-494C-97DC-FA40465A1E05}" srcOrd="0" destOrd="0" presId="urn:microsoft.com/office/officeart/2005/8/layout/orgChart1"/>
    <dgm:cxn modelId="{77C6185B-4EBB-43D0-9EE1-F3FD71992346}" srcId="{4B6000A7-F721-44D2-9113-651C60643AD2}" destId="{06B94ABA-F3A5-4C1F-A64B-B7D5B5C36BEC}" srcOrd="1" destOrd="0" parTransId="{93B3C136-5C3E-4BF8-BF08-5C9987577C9B}" sibTransId="{85F6C19A-10D1-4E00-B5DA-C6390EB807E2}"/>
    <dgm:cxn modelId="{885E6046-B095-4ABF-A0E2-9F96A5ECA427}" type="presOf" srcId="{C9110EBB-BC7E-4798-B463-A729577C0932}" destId="{05CA484B-2E53-4761-94CA-54FD5F899721}" srcOrd="0" destOrd="0" presId="urn:microsoft.com/office/officeart/2005/8/layout/orgChart1"/>
    <dgm:cxn modelId="{8E45EA48-5530-4264-A715-8459CDE53A27}" srcId="{897FF223-7FAD-4971-A6EE-2E6439A1EB01}" destId="{729C7FE8-1488-469D-AE57-61CAF1A846F0}" srcOrd="1" destOrd="0" parTransId="{1FCFB472-60A0-4ED4-83F0-736A5CC71EE8}" sibTransId="{12513F37-E8B9-430F-B461-DEBAA79459D5}"/>
    <dgm:cxn modelId="{DAEADD2F-F09D-498F-B431-7F53C842C5E5}" srcId="{4B6000A7-F721-44D2-9113-651C60643AD2}" destId="{65941612-B167-4184-85A4-A0398423907D}" srcOrd="0" destOrd="0" parTransId="{5D406F89-AAB4-4D85-A8DA-440A2C005BBF}" sibTransId="{11EA8C1C-3F9D-45F4-BADA-A03C4B460D30}"/>
    <dgm:cxn modelId="{9543DAB0-BCDC-4842-AFD7-1FFACDC5F844}" type="presParOf" srcId="{50F45252-622E-4120-BC12-5643FCE7B9F8}" destId="{E9E6C836-0A5E-43B8-B484-E498CD0C8149}" srcOrd="0" destOrd="0" presId="urn:microsoft.com/office/officeart/2005/8/layout/orgChart1"/>
    <dgm:cxn modelId="{F2346EE7-E160-45A1-8491-E6995D863C39}" type="presParOf" srcId="{E9E6C836-0A5E-43B8-B484-E498CD0C8149}" destId="{B36377F4-FA6F-419C-88A0-659E1D8E6421}" srcOrd="0" destOrd="0" presId="urn:microsoft.com/office/officeart/2005/8/layout/orgChart1"/>
    <dgm:cxn modelId="{992CBC84-939E-4614-8EB9-8203372DB1AA}" type="presParOf" srcId="{B36377F4-FA6F-419C-88A0-659E1D8E6421}" destId="{C8D7FCDB-C93A-48C2-A68A-90E425546F68}" srcOrd="0" destOrd="0" presId="urn:microsoft.com/office/officeart/2005/8/layout/orgChart1"/>
    <dgm:cxn modelId="{AC3A1BCB-9F00-4E13-A9FF-E5174B0DB3CB}" type="presParOf" srcId="{B36377F4-FA6F-419C-88A0-659E1D8E6421}" destId="{F3473FA4-485A-4178-9745-66BEF1B25228}" srcOrd="1" destOrd="0" presId="urn:microsoft.com/office/officeart/2005/8/layout/orgChart1"/>
    <dgm:cxn modelId="{6A3885BF-A0F2-4CAA-AB53-0FDB297D8DDD}" type="presParOf" srcId="{E9E6C836-0A5E-43B8-B484-E498CD0C8149}" destId="{30944E1F-5865-4B8B-9F68-1DB12DC080CD}" srcOrd="1" destOrd="0" presId="urn:microsoft.com/office/officeart/2005/8/layout/orgChart1"/>
    <dgm:cxn modelId="{80084DB4-B569-4D4C-A627-BC41CB8C1B1A}" type="presParOf" srcId="{30944E1F-5865-4B8B-9F68-1DB12DC080CD}" destId="{B66C42AC-F8C5-4890-868B-DDAD37B98FE6}" srcOrd="0" destOrd="0" presId="urn:microsoft.com/office/officeart/2005/8/layout/orgChart1"/>
    <dgm:cxn modelId="{49F6B0DE-FC44-41B5-AD0A-3E006F290871}" type="presParOf" srcId="{30944E1F-5865-4B8B-9F68-1DB12DC080CD}" destId="{9A041893-5256-465F-B77F-87B0C8E4CA4D}" srcOrd="1" destOrd="0" presId="urn:microsoft.com/office/officeart/2005/8/layout/orgChart1"/>
    <dgm:cxn modelId="{68072513-92E8-4C9B-8294-2A46C6532142}" type="presParOf" srcId="{9A041893-5256-465F-B77F-87B0C8E4CA4D}" destId="{BE0B83C3-EED7-4022-971B-4CE5765A25B3}" srcOrd="0" destOrd="0" presId="urn:microsoft.com/office/officeart/2005/8/layout/orgChart1"/>
    <dgm:cxn modelId="{72F6A994-2287-4E46-8B00-12D630A385C3}" type="presParOf" srcId="{BE0B83C3-EED7-4022-971B-4CE5765A25B3}" destId="{793A3AEC-E22B-42A4-B119-0C6611443F30}" srcOrd="0" destOrd="0" presId="urn:microsoft.com/office/officeart/2005/8/layout/orgChart1"/>
    <dgm:cxn modelId="{C965BFFA-8368-415A-8199-862B95E56E83}" type="presParOf" srcId="{BE0B83C3-EED7-4022-971B-4CE5765A25B3}" destId="{49457D2C-36F2-45F9-B34A-53C6F9997D62}" srcOrd="1" destOrd="0" presId="urn:microsoft.com/office/officeart/2005/8/layout/orgChart1"/>
    <dgm:cxn modelId="{ECCC7ED0-4629-4B90-B3E0-2251169C18F7}" type="presParOf" srcId="{9A041893-5256-465F-B77F-87B0C8E4CA4D}" destId="{E889E7CF-1FCA-413D-9D9D-B0684BCB716C}" srcOrd="1" destOrd="0" presId="urn:microsoft.com/office/officeart/2005/8/layout/orgChart1"/>
    <dgm:cxn modelId="{B55AF68D-A61E-4C8C-B09D-2505BC64A463}" type="presParOf" srcId="{E889E7CF-1FCA-413D-9D9D-B0684BCB716C}" destId="{A93ACE16-591B-4C2B-9690-AAD93500A801}" srcOrd="0" destOrd="0" presId="urn:microsoft.com/office/officeart/2005/8/layout/orgChart1"/>
    <dgm:cxn modelId="{4E043049-0533-4AC2-A15B-287C0B1874FD}" type="presParOf" srcId="{E889E7CF-1FCA-413D-9D9D-B0684BCB716C}" destId="{BEEA8A31-169D-4474-A752-8FDE37FB0A1A}" srcOrd="1" destOrd="0" presId="urn:microsoft.com/office/officeart/2005/8/layout/orgChart1"/>
    <dgm:cxn modelId="{495F87D7-160F-47B9-AFDD-9225136F05DE}" type="presParOf" srcId="{BEEA8A31-169D-4474-A752-8FDE37FB0A1A}" destId="{87215784-519D-4021-87DB-6DCAA6DB45F7}" srcOrd="0" destOrd="0" presId="urn:microsoft.com/office/officeart/2005/8/layout/orgChart1"/>
    <dgm:cxn modelId="{BB853343-3A69-4F10-8EAA-2F4FA084C220}" type="presParOf" srcId="{87215784-519D-4021-87DB-6DCAA6DB45F7}" destId="{639DA74F-DB11-461A-A0C7-233536CD5310}" srcOrd="0" destOrd="0" presId="urn:microsoft.com/office/officeart/2005/8/layout/orgChart1"/>
    <dgm:cxn modelId="{A66F84D3-1554-46B0-9F7C-D380E739C6EB}" type="presParOf" srcId="{87215784-519D-4021-87DB-6DCAA6DB45F7}" destId="{0819FBA7-87FA-441E-9E95-CD14B169C5D4}" srcOrd="1" destOrd="0" presId="urn:microsoft.com/office/officeart/2005/8/layout/orgChart1"/>
    <dgm:cxn modelId="{EE87AB38-1B5E-446C-ADD8-F86A5FFC57CD}" type="presParOf" srcId="{BEEA8A31-169D-4474-A752-8FDE37FB0A1A}" destId="{7C2109BB-97BD-4E88-9C59-0D86270C9F43}" srcOrd="1" destOrd="0" presId="urn:microsoft.com/office/officeart/2005/8/layout/orgChart1"/>
    <dgm:cxn modelId="{9EFC8010-B0CF-483B-9AEA-E5E98749123C}" type="presParOf" srcId="{BEEA8A31-169D-4474-A752-8FDE37FB0A1A}" destId="{9F9B7242-20CB-44C5-950C-955BFF0FD84E}" srcOrd="2" destOrd="0" presId="urn:microsoft.com/office/officeart/2005/8/layout/orgChart1"/>
    <dgm:cxn modelId="{595A27F1-F46D-4FCA-8883-6A562A24D5B9}" type="presParOf" srcId="{E889E7CF-1FCA-413D-9D9D-B0684BCB716C}" destId="{3C7E41DF-CC0A-49AE-8428-27327B9D0C17}" srcOrd="2" destOrd="0" presId="urn:microsoft.com/office/officeart/2005/8/layout/orgChart1"/>
    <dgm:cxn modelId="{AE7A5FF7-F3AA-4B03-B23E-D42157CA5027}" type="presParOf" srcId="{E889E7CF-1FCA-413D-9D9D-B0684BCB716C}" destId="{766033A0-C894-43CD-8185-67FB23639ADF}" srcOrd="3" destOrd="0" presId="urn:microsoft.com/office/officeart/2005/8/layout/orgChart1"/>
    <dgm:cxn modelId="{865075CA-96FE-45C6-8E9D-9DB05AB54519}" type="presParOf" srcId="{766033A0-C894-43CD-8185-67FB23639ADF}" destId="{1285D289-FAEC-4D5D-8BE0-2D4AEE49A904}" srcOrd="0" destOrd="0" presId="urn:microsoft.com/office/officeart/2005/8/layout/orgChart1"/>
    <dgm:cxn modelId="{0342B672-CD1C-4CF8-9D23-DE4367B049D8}" type="presParOf" srcId="{1285D289-FAEC-4D5D-8BE0-2D4AEE49A904}" destId="{DF7FC3E8-7DE5-47C7-A4AE-904403ADBB51}" srcOrd="0" destOrd="0" presId="urn:microsoft.com/office/officeart/2005/8/layout/orgChart1"/>
    <dgm:cxn modelId="{C7BFA839-0C11-4A7C-8F71-58DF79E13443}" type="presParOf" srcId="{1285D289-FAEC-4D5D-8BE0-2D4AEE49A904}" destId="{54B3A6F3-0D3B-4809-9A14-4D56892C0FC3}" srcOrd="1" destOrd="0" presId="urn:microsoft.com/office/officeart/2005/8/layout/orgChart1"/>
    <dgm:cxn modelId="{70973A3E-268D-4951-8C96-5B979C5377E2}" type="presParOf" srcId="{766033A0-C894-43CD-8185-67FB23639ADF}" destId="{485D6861-1330-44A5-A86E-DBEA0638C083}" srcOrd="1" destOrd="0" presId="urn:microsoft.com/office/officeart/2005/8/layout/orgChart1"/>
    <dgm:cxn modelId="{664DC49F-844F-4BE0-82FC-3266773ABFC9}" type="presParOf" srcId="{766033A0-C894-43CD-8185-67FB23639ADF}" destId="{A343380F-D2B8-412B-B1E9-5208EAF8FC3D}" srcOrd="2" destOrd="0" presId="urn:microsoft.com/office/officeart/2005/8/layout/orgChart1"/>
    <dgm:cxn modelId="{B18663E5-638B-40FA-A1B4-F197D1900B67}" type="presParOf" srcId="{E889E7CF-1FCA-413D-9D9D-B0684BCB716C}" destId="{CB5C4CA7-1787-4306-B8B9-B1CBAB6E668A}" srcOrd="4" destOrd="0" presId="urn:microsoft.com/office/officeart/2005/8/layout/orgChart1"/>
    <dgm:cxn modelId="{2CDEF702-470B-4057-A554-8D5CDEF79E9C}" type="presParOf" srcId="{E889E7CF-1FCA-413D-9D9D-B0684BCB716C}" destId="{886CE002-E37E-4A05-A148-D03962BB6A0E}" srcOrd="5" destOrd="0" presId="urn:microsoft.com/office/officeart/2005/8/layout/orgChart1"/>
    <dgm:cxn modelId="{82DC0946-F97B-4E44-8F72-BEA99CB05017}" type="presParOf" srcId="{886CE002-E37E-4A05-A148-D03962BB6A0E}" destId="{81A87FE3-D4A9-4BDA-BB09-AAB462DE8DC1}" srcOrd="0" destOrd="0" presId="urn:microsoft.com/office/officeart/2005/8/layout/orgChart1"/>
    <dgm:cxn modelId="{0A049E92-90C7-4FD1-95DB-F426328375A0}" type="presParOf" srcId="{81A87FE3-D4A9-4BDA-BB09-AAB462DE8DC1}" destId="{16AEC38A-7149-4E17-A151-BF46AD0BF7AC}" srcOrd="0" destOrd="0" presId="urn:microsoft.com/office/officeart/2005/8/layout/orgChart1"/>
    <dgm:cxn modelId="{94FE09E1-F72E-44A4-828F-467B9017987D}" type="presParOf" srcId="{81A87FE3-D4A9-4BDA-BB09-AAB462DE8DC1}" destId="{75A173A1-2062-4B59-8F46-470667172D73}" srcOrd="1" destOrd="0" presId="urn:microsoft.com/office/officeart/2005/8/layout/orgChart1"/>
    <dgm:cxn modelId="{DB96F5B6-DF08-4483-AF16-1C36E2E3D8CE}" type="presParOf" srcId="{886CE002-E37E-4A05-A148-D03962BB6A0E}" destId="{B8D9AEA8-361A-4940-B251-906E6F530C1B}" srcOrd="1" destOrd="0" presId="urn:microsoft.com/office/officeart/2005/8/layout/orgChart1"/>
    <dgm:cxn modelId="{928565DF-8900-4951-9953-BDF0186F8DD9}" type="presParOf" srcId="{B8D9AEA8-361A-4940-B251-906E6F530C1B}" destId="{2A05E0F4-76BE-4706-B3DB-2773E7BE1CB2}" srcOrd="0" destOrd="0" presId="urn:microsoft.com/office/officeart/2005/8/layout/orgChart1"/>
    <dgm:cxn modelId="{DC5A806D-27CC-44DE-BFC8-2F94A74E7DD8}" type="presParOf" srcId="{B8D9AEA8-361A-4940-B251-906E6F530C1B}" destId="{BEC732A5-6153-4816-93DE-09485C0F9986}" srcOrd="1" destOrd="0" presId="urn:microsoft.com/office/officeart/2005/8/layout/orgChart1"/>
    <dgm:cxn modelId="{26F52F97-9664-4CEE-AA5E-45C6BB68D3F7}" type="presParOf" srcId="{BEC732A5-6153-4816-93DE-09485C0F9986}" destId="{69A003FD-56AA-43CD-A669-FA8E8A371E42}" srcOrd="0" destOrd="0" presId="urn:microsoft.com/office/officeart/2005/8/layout/orgChart1"/>
    <dgm:cxn modelId="{49452E41-523D-4335-8300-D5B8F036452F}" type="presParOf" srcId="{69A003FD-56AA-43CD-A669-FA8E8A371E42}" destId="{8FFD0BC9-9D82-4C25-AAE6-4012AA0DEB12}" srcOrd="0" destOrd="0" presId="urn:microsoft.com/office/officeart/2005/8/layout/orgChart1"/>
    <dgm:cxn modelId="{52270575-BCF4-4407-9BEF-B2CF8DB81082}" type="presParOf" srcId="{69A003FD-56AA-43CD-A669-FA8E8A371E42}" destId="{6CD88059-B427-4FA0-BA49-93A1846F7BAA}" srcOrd="1" destOrd="0" presId="urn:microsoft.com/office/officeart/2005/8/layout/orgChart1"/>
    <dgm:cxn modelId="{541E4733-DFAF-49AE-9BD2-2E10FBF03C6A}" type="presParOf" srcId="{BEC732A5-6153-4816-93DE-09485C0F9986}" destId="{8A512B53-2B80-409F-8386-C3FDC7C690AC}" srcOrd="1" destOrd="0" presId="urn:microsoft.com/office/officeart/2005/8/layout/orgChart1"/>
    <dgm:cxn modelId="{B9656899-4806-4BEC-BA2B-8D56F5B09672}" type="presParOf" srcId="{BEC732A5-6153-4816-93DE-09485C0F9986}" destId="{A79921BD-8DF1-4692-A2C7-FE0B3A087119}" srcOrd="2" destOrd="0" presId="urn:microsoft.com/office/officeart/2005/8/layout/orgChart1"/>
    <dgm:cxn modelId="{7CFAEE9E-7B6B-49F8-8C82-75A3B5BDDC1B}" type="presParOf" srcId="{B8D9AEA8-361A-4940-B251-906E6F530C1B}" destId="{018A0184-FB80-447F-A414-D859C40B7B1E}" srcOrd="2" destOrd="0" presId="urn:microsoft.com/office/officeart/2005/8/layout/orgChart1"/>
    <dgm:cxn modelId="{6D5A85CD-C481-44DA-BF6C-D5C8D21320A7}" type="presParOf" srcId="{B8D9AEA8-361A-4940-B251-906E6F530C1B}" destId="{AFCF76BC-96D3-4B80-9C06-29D989AB8BBF}" srcOrd="3" destOrd="0" presId="urn:microsoft.com/office/officeart/2005/8/layout/orgChart1"/>
    <dgm:cxn modelId="{7601ED72-F1BE-43EB-A6C1-A09033F9E21A}" type="presParOf" srcId="{AFCF76BC-96D3-4B80-9C06-29D989AB8BBF}" destId="{4EF32DC1-B53D-4CB3-BE97-240EAC0D62ED}" srcOrd="0" destOrd="0" presId="urn:microsoft.com/office/officeart/2005/8/layout/orgChart1"/>
    <dgm:cxn modelId="{D74DDEDB-172D-4C84-8D81-711545628F50}" type="presParOf" srcId="{4EF32DC1-B53D-4CB3-BE97-240EAC0D62ED}" destId="{A33059AB-BC39-4B33-8543-F68A649610AF}" srcOrd="0" destOrd="0" presId="urn:microsoft.com/office/officeart/2005/8/layout/orgChart1"/>
    <dgm:cxn modelId="{CFCB50B5-C7DF-4334-927E-D7868AC6210E}" type="presParOf" srcId="{4EF32DC1-B53D-4CB3-BE97-240EAC0D62ED}" destId="{2B606551-C314-4512-9500-FC7ACD027BFE}" srcOrd="1" destOrd="0" presId="urn:microsoft.com/office/officeart/2005/8/layout/orgChart1"/>
    <dgm:cxn modelId="{1AC4F1C3-2F6E-4A0C-8DBC-B59BE067EE87}" type="presParOf" srcId="{AFCF76BC-96D3-4B80-9C06-29D989AB8BBF}" destId="{A30FF4C5-A32D-4724-9707-AC113B4034FD}" srcOrd="1" destOrd="0" presId="urn:microsoft.com/office/officeart/2005/8/layout/orgChart1"/>
    <dgm:cxn modelId="{0C524D41-5458-4ED7-9AFE-1698F53EA4AE}" type="presParOf" srcId="{AFCF76BC-96D3-4B80-9C06-29D989AB8BBF}" destId="{C8979B91-0FD7-4468-BFA4-68776C8A127E}" srcOrd="2" destOrd="0" presId="urn:microsoft.com/office/officeart/2005/8/layout/orgChart1"/>
    <dgm:cxn modelId="{2DBA5E0E-8292-479F-8FC7-8FE1B5101D19}" type="presParOf" srcId="{B8D9AEA8-361A-4940-B251-906E6F530C1B}" destId="{05CA484B-2E53-4761-94CA-54FD5F899721}" srcOrd="4" destOrd="0" presId="urn:microsoft.com/office/officeart/2005/8/layout/orgChart1"/>
    <dgm:cxn modelId="{07A733BD-3A3C-4318-809E-A55B9FC1F601}" type="presParOf" srcId="{B8D9AEA8-361A-4940-B251-906E6F530C1B}" destId="{0E5050A1-0F74-4AD8-B7B5-63453F701C5A}" srcOrd="5" destOrd="0" presId="urn:microsoft.com/office/officeart/2005/8/layout/orgChart1"/>
    <dgm:cxn modelId="{24E89BB5-62E0-451D-835C-5716D5099A3C}" type="presParOf" srcId="{0E5050A1-0F74-4AD8-B7B5-63453F701C5A}" destId="{B3328A08-A1E6-4F1B-8816-83D9F465F981}" srcOrd="0" destOrd="0" presId="urn:microsoft.com/office/officeart/2005/8/layout/orgChart1"/>
    <dgm:cxn modelId="{0A552AFE-9F67-4910-B938-81908369D8F1}" type="presParOf" srcId="{B3328A08-A1E6-4F1B-8816-83D9F465F981}" destId="{FDBE78C0-CE19-48BE-BC84-A639E4395312}" srcOrd="0" destOrd="0" presId="urn:microsoft.com/office/officeart/2005/8/layout/orgChart1"/>
    <dgm:cxn modelId="{43005FF0-8F02-4FD1-BCB8-CFAD38D2D72D}" type="presParOf" srcId="{B3328A08-A1E6-4F1B-8816-83D9F465F981}" destId="{EE0A482E-A866-4D55-A948-0716C47F3849}" srcOrd="1" destOrd="0" presId="urn:microsoft.com/office/officeart/2005/8/layout/orgChart1"/>
    <dgm:cxn modelId="{6928886C-8EE2-4722-8B6E-DDF55DDFDCED}" type="presParOf" srcId="{0E5050A1-0F74-4AD8-B7B5-63453F701C5A}" destId="{7DF4FADB-5EE6-49A7-B43B-82F671DB3A98}" srcOrd="1" destOrd="0" presId="urn:microsoft.com/office/officeart/2005/8/layout/orgChart1"/>
    <dgm:cxn modelId="{08CD579C-4673-4527-BDA1-3787A2B4E3FA}" type="presParOf" srcId="{0E5050A1-0F74-4AD8-B7B5-63453F701C5A}" destId="{D13EFFC2-43F2-4DAE-9885-4671C4F1ED09}" srcOrd="2" destOrd="0" presId="urn:microsoft.com/office/officeart/2005/8/layout/orgChart1"/>
    <dgm:cxn modelId="{66005B39-C121-4784-9B9D-2A082987742F}" type="presParOf" srcId="{B8D9AEA8-361A-4940-B251-906E6F530C1B}" destId="{5AE498C5-CC17-4487-875E-334983CB2B04}" srcOrd="6" destOrd="0" presId="urn:microsoft.com/office/officeart/2005/8/layout/orgChart1"/>
    <dgm:cxn modelId="{1FF24CEF-D3F6-41AB-93D4-CDB7ACF048B4}" type="presParOf" srcId="{B8D9AEA8-361A-4940-B251-906E6F530C1B}" destId="{D11B3473-41D3-4D07-A738-7226B46E7EDA}" srcOrd="7" destOrd="0" presId="urn:microsoft.com/office/officeart/2005/8/layout/orgChart1"/>
    <dgm:cxn modelId="{3BE77EAF-6CB0-4343-996A-7D3A0930E911}" type="presParOf" srcId="{D11B3473-41D3-4D07-A738-7226B46E7EDA}" destId="{8BE14EBC-85A8-45F4-A7FD-2661E13735FF}" srcOrd="0" destOrd="0" presId="urn:microsoft.com/office/officeart/2005/8/layout/orgChart1"/>
    <dgm:cxn modelId="{A47341DA-E12D-4C30-8AF5-7F8D157CE158}" type="presParOf" srcId="{8BE14EBC-85A8-45F4-A7FD-2661E13735FF}" destId="{68538727-64CF-4151-80FA-41E107511782}" srcOrd="0" destOrd="0" presId="urn:microsoft.com/office/officeart/2005/8/layout/orgChart1"/>
    <dgm:cxn modelId="{9F96DF43-DBC1-4AB3-A333-030AE007CF78}" type="presParOf" srcId="{8BE14EBC-85A8-45F4-A7FD-2661E13735FF}" destId="{F10E0895-D5F0-4C51-9EBE-645D10784394}" srcOrd="1" destOrd="0" presId="urn:microsoft.com/office/officeart/2005/8/layout/orgChart1"/>
    <dgm:cxn modelId="{D5F202A0-6EBC-41EE-96DC-95BDDEAC1DF8}" type="presParOf" srcId="{D11B3473-41D3-4D07-A738-7226B46E7EDA}" destId="{D5FB066B-EE5F-4B8C-8D34-6F41ACE68AD9}" srcOrd="1" destOrd="0" presId="urn:microsoft.com/office/officeart/2005/8/layout/orgChart1"/>
    <dgm:cxn modelId="{F6E99A75-6867-4ADE-95FC-27427E48FA04}" type="presParOf" srcId="{D11B3473-41D3-4D07-A738-7226B46E7EDA}" destId="{3E9A3B78-B4A4-4A03-BA14-9A82FDC6D9F2}" srcOrd="2" destOrd="0" presId="urn:microsoft.com/office/officeart/2005/8/layout/orgChart1"/>
    <dgm:cxn modelId="{EE16E2AC-5AF7-4753-B478-7B1F909690E5}" type="presParOf" srcId="{886CE002-E37E-4A05-A148-D03962BB6A0E}" destId="{1DF35CA4-CA8A-4CE9-97DF-05A79FA8AD9F}" srcOrd="2" destOrd="0" presId="urn:microsoft.com/office/officeart/2005/8/layout/orgChart1"/>
    <dgm:cxn modelId="{C5FFF95D-0FA7-44F2-8A71-143BEC0662B7}" type="presParOf" srcId="{E889E7CF-1FCA-413D-9D9D-B0684BCB716C}" destId="{E84578F3-4DB9-426B-8F5F-BD9D235883B9}" srcOrd="6" destOrd="0" presId="urn:microsoft.com/office/officeart/2005/8/layout/orgChart1"/>
    <dgm:cxn modelId="{20A0C6AE-181A-4803-9950-5CEDF67CB60D}" type="presParOf" srcId="{E889E7CF-1FCA-413D-9D9D-B0684BCB716C}" destId="{FCEF84C6-06E5-453C-8754-4CD89C853C6D}" srcOrd="7" destOrd="0" presId="urn:microsoft.com/office/officeart/2005/8/layout/orgChart1"/>
    <dgm:cxn modelId="{6E766788-7A2A-430B-90A0-8D3E685A41F9}" type="presParOf" srcId="{FCEF84C6-06E5-453C-8754-4CD89C853C6D}" destId="{7145700F-DBA4-4131-8A31-D5605CEAC98C}" srcOrd="0" destOrd="0" presId="urn:microsoft.com/office/officeart/2005/8/layout/orgChart1"/>
    <dgm:cxn modelId="{D213592E-9E91-4272-9FF0-C4A25BE29550}" type="presParOf" srcId="{7145700F-DBA4-4131-8A31-D5605CEAC98C}" destId="{BCF80FB4-3F98-47AE-9286-9E03562C0A68}" srcOrd="0" destOrd="0" presId="urn:microsoft.com/office/officeart/2005/8/layout/orgChart1"/>
    <dgm:cxn modelId="{1DF2B931-5299-42D3-BDAB-A297608A5085}" type="presParOf" srcId="{7145700F-DBA4-4131-8A31-D5605CEAC98C}" destId="{D70618B8-9EE1-43C3-A54E-D5262AFE67EA}" srcOrd="1" destOrd="0" presId="urn:microsoft.com/office/officeart/2005/8/layout/orgChart1"/>
    <dgm:cxn modelId="{81DB159B-B98C-4DCB-BA0E-8A97FA0CA011}" type="presParOf" srcId="{FCEF84C6-06E5-453C-8754-4CD89C853C6D}" destId="{69E1E62F-A642-484E-9D2C-583FECA26B9F}" srcOrd="1" destOrd="0" presId="urn:microsoft.com/office/officeart/2005/8/layout/orgChart1"/>
    <dgm:cxn modelId="{6BE4FF22-D7E5-4E8B-AA1B-5B955E81B19C}" type="presParOf" srcId="{69E1E62F-A642-484E-9D2C-583FECA26B9F}" destId="{3FB8D9D0-80A1-4987-8C84-7FFFBC2E61D3}" srcOrd="0" destOrd="0" presId="urn:microsoft.com/office/officeart/2005/8/layout/orgChart1"/>
    <dgm:cxn modelId="{B9FC395C-BD4C-45E9-9DDC-FF3BD4EF63A9}" type="presParOf" srcId="{69E1E62F-A642-484E-9D2C-583FECA26B9F}" destId="{CC82C20A-7AB0-45A0-94B6-A33089018566}" srcOrd="1" destOrd="0" presId="urn:microsoft.com/office/officeart/2005/8/layout/orgChart1"/>
    <dgm:cxn modelId="{D71C10CA-6D7E-434F-99E5-E8B3DF37C98C}" type="presParOf" srcId="{CC82C20A-7AB0-45A0-94B6-A33089018566}" destId="{C5363FA1-41ED-44D8-A789-411430D00C88}" srcOrd="0" destOrd="0" presId="urn:microsoft.com/office/officeart/2005/8/layout/orgChart1"/>
    <dgm:cxn modelId="{F1A49A95-C8C1-4E40-BBDF-011EC9241CEC}" type="presParOf" srcId="{C5363FA1-41ED-44D8-A789-411430D00C88}" destId="{BFA95DC1-73B3-40B4-8A5D-86CCDBF971F5}" srcOrd="0" destOrd="0" presId="urn:microsoft.com/office/officeart/2005/8/layout/orgChart1"/>
    <dgm:cxn modelId="{0847E942-0B81-480B-BE96-CEE08537A551}" type="presParOf" srcId="{C5363FA1-41ED-44D8-A789-411430D00C88}" destId="{F364547B-1BD1-4429-B530-86B11E7F670F}" srcOrd="1" destOrd="0" presId="urn:microsoft.com/office/officeart/2005/8/layout/orgChart1"/>
    <dgm:cxn modelId="{4747B8B5-7CC6-490F-BB82-A13C12364E70}" type="presParOf" srcId="{CC82C20A-7AB0-45A0-94B6-A33089018566}" destId="{7AF19E32-56B7-4E45-869E-25A0B8C67B48}" srcOrd="1" destOrd="0" presId="urn:microsoft.com/office/officeart/2005/8/layout/orgChart1"/>
    <dgm:cxn modelId="{16A10BE2-21AA-4D09-B498-45D5B5BC80DC}" type="presParOf" srcId="{7AF19E32-56B7-4E45-869E-25A0B8C67B48}" destId="{8BA1DBC7-7520-4097-80AA-DA154E9620B2}" srcOrd="0" destOrd="0" presId="urn:microsoft.com/office/officeart/2005/8/layout/orgChart1"/>
    <dgm:cxn modelId="{1922CBD3-0BC6-4F5D-B06E-EF54D58F425A}" type="presParOf" srcId="{7AF19E32-56B7-4E45-869E-25A0B8C67B48}" destId="{CA7796B1-245C-4EF3-8549-051CFE169C3D}" srcOrd="1" destOrd="0" presId="urn:microsoft.com/office/officeart/2005/8/layout/orgChart1"/>
    <dgm:cxn modelId="{C4341ECA-4201-4C2C-8507-603BB2E56B0C}" type="presParOf" srcId="{CA7796B1-245C-4EF3-8549-051CFE169C3D}" destId="{264D560F-6ED7-4F25-A7E9-D8914C2263DD}" srcOrd="0" destOrd="0" presId="urn:microsoft.com/office/officeart/2005/8/layout/orgChart1"/>
    <dgm:cxn modelId="{43EFB040-0D06-4B6E-ACE6-0A188A3860DD}" type="presParOf" srcId="{264D560F-6ED7-4F25-A7E9-D8914C2263DD}" destId="{35DE5F97-6EF8-4DF8-9305-C6C9B023432A}" srcOrd="0" destOrd="0" presId="urn:microsoft.com/office/officeart/2005/8/layout/orgChart1"/>
    <dgm:cxn modelId="{A18DCDB3-3307-4A66-9E23-E7DA8356BEEC}" type="presParOf" srcId="{264D560F-6ED7-4F25-A7E9-D8914C2263DD}" destId="{A849A565-9BE2-48DC-93EF-5CBC3B949ECE}" srcOrd="1" destOrd="0" presId="urn:microsoft.com/office/officeart/2005/8/layout/orgChart1"/>
    <dgm:cxn modelId="{271998D7-8943-4538-AB1C-2B575FAAA12D}" type="presParOf" srcId="{CA7796B1-245C-4EF3-8549-051CFE169C3D}" destId="{F18F9A2D-9A84-4A84-9467-AB2F2F1A0242}" srcOrd="1" destOrd="0" presId="urn:microsoft.com/office/officeart/2005/8/layout/orgChart1"/>
    <dgm:cxn modelId="{0194A4B0-284E-41D4-9179-4852A5B8DB4C}" type="presParOf" srcId="{CA7796B1-245C-4EF3-8549-051CFE169C3D}" destId="{E509A14F-62C3-49FE-9E69-1979A27D9E3A}" srcOrd="2" destOrd="0" presId="urn:microsoft.com/office/officeart/2005/8/layout/orgChart1"/>
    <dgm:cxn modelId="{DA7C3D8B-9457-43A1-9141-10B1E3BC1939}" type="presParOf" srcId="{7AF19E32-56B7-4E45-869E-25A0B8C67B48}" destId="{52CE04A4-A3CC-4BA9-9D3C-16BFC56326D3}" srcOrd="2" destOrd="0" presId="urn:microsoft.com/office/officeart/2005/8/layout/orgChart1"/>
    <dgm:cxn modelId="{7597E6B8-731B-4DD3-8F6E-243A96F2B3BE}" type="presParOf" srcId="{7AF19E32-56B7-4E45-869E-25A0B8C67B48}" destId="{D9336DAE-A42E-4FF2-A351-F082C2F5898B}" srcOrd="3" destOrd="0" presId="urn:microsoft.com/office/officeart/2005/8/layout/orgChart1"/>
    <dgm:cxn modelId="{B8D9A505-185E-4D9A-88B9-608C557581F0}" type="presParOf" srcId="{D9336DAE-A42E-4FF2-A351-F082C2F5898B}" destId="{172D9F88-3A74-4E34-AB1D-6CEBB8D1B2AE}" srcOrd="0" destOrd="0" presId="urn:microsoft.com/office/officeart/2005/8/layout/orgChart1"/>
    <dgm:cxn modelId="{4DBCD865-ACAA-48F4-9A18-53FE01153902}" type="presParOf" srcId="{172D9F88-3A74-4E34-AB1D-6CEBB8D1B2AE}" destId="{248D70FE-1542-4E79-93D7-42C663A9A9B4}" srcOrd="0" destOrd="0" presId="urn:microsoft.com/office/officeart/2005/8/layout/orgChart1"/>
    <dgm:cxn modelId="{2CECB916-8F9D-489E-B951-6B074EEA903B}" type="presParOf" srcId="{172D9F88-3A74-4E34-AB1D-6CEBB8D1B2AE}" destId="{710A5D79-85D2-4C48-8E0A-54E4FBA55639}" srcOrd="1" destOrd="0" presId="urn:microsoft.com/office/officeart/2005/8/layout/orgChart1"/>
    <dgm:cxn modelId="{BF32339E-499F-4447-870C-624563C7EBF1}" type="presParOf" srcId="{D9336DAE-A42E-4FF2-A351-F082C2F5898B}" destId="{05435C2B-3D71-4F03-929B-E57C4AC26C06}" srcOrd="1" destOrd="0" presId="urn:microsoft.com/office/officeart/2005/8/layout/orgChart1"/>
    <dgm:cxn modelId="{A8E4D47B-2C00-40CE-8511-BCF03A35D73E}" type="presParOf" srcId="{D9336DAE-A42E-4FF2-A351-F082C2F5898B}" destId="{EC757FD6-03A2-4B70-9EDF-C1A7D7F4B21D}" srcOrd="2" destOrd="0" presId="urn:microsoft.com/office/officeart/2005/8/layout/orgChart1"/>
    <dgm:cxn modelId="{458A792D-0926-410C-8C48-C9EC3A70DF22}" type="presParOf" srcId="{CC82C20A-7AB0-45A0-94B6-A33089018566}" destId="{600BD609-67A6-43A9-803D-3D5718ABA56B}" srcOrd="2" destOrd="0" presId="urn:microsoft.com/office/officeart/2005/8/layout/orgChart1"/>
    <dgm:cxn modelId="{17F671BB-DBB7-4AE1-9131-A491E521A84B}" type="presParOf" srcId="{69E1E62F-A642-484E-9D2C-583FECA26B9F}" destId="{FC203E3A-023C-4493-8A8D-9AA3945CD62B}" srcOrd="2" destOrd="0" presId="urn:microsoft.com/office/officeart/2005/8/layout/orgChart1"/>
    <dgm:cxn modelId="{B1A7152B-FE5B-465B-900C-1C92AB3F02FC}" type="presParOf" srcId="{69E1E62F-A642-484E-9D2C-583FECA26B9F}" destId="{66EB0498-098D-4901-8551-CF1172207EBE}" srcOrd="3" destOrd="0" presId="urn:microsoft.com/office/officeart/2005/8/layout/orgChart1"/>
    <dgm:cxn modelId="{98CC68C9-ECD7-4B5F-89C4-997D0711982D}" type="presParOf" srcId="{66EB0498-098D-4901-8551-CF1172207EBE}" destId="{CA25B36B-6BB2-42A7-8A7F-1DA993973AC7}" srcOrd="0" destOrd="0" presId="urn:microsoft.com/office/officeart/2005/8/layout/orgChart1"/>
    <dgm:cxn modelId="{C4E3FA18-4F68-42FC-B583-1EAD74860B05}" type="presParOf" srcId="{CA25B36B-6BB2-42A7-8A7F-1DA993973AC7}" destId="{077F0ADE-34E3-424F-8AB4-F4BD182D5966}" srcOrd="0" destOrd="0" presId="urn:microsoft.com/office/officeart/2005/8/layout/orgChart1"/>
    <dgm:cxn modelId="{9A3007DC-34A1-45B5-B011-7804067A5560}" type="presParOf" srcId="{CA25B36B-6BB2-42A7-8A7F-1DA993973AC7}" destId="{3E9C24EE-F12C-4199-A8D7-C1746494E301}" srcOrd="1" destOrd="0" presId="urn:microsoft.com/office/officeart/2005/8/layout/orgChart1"/>
    <dgm:cxn modelId="{E2F8F7F0-EB41-4FF9-8B9B-D7E1B1505787}" type="presParOf" srcId="{66EB0498-098D-4901-8551-CF1172207EBE}" destId="{3A4800EA-604A-48DF-992C-77B287B60D8E}" srcOrd="1" destOrd="0" presId="urn:microsoft.com/office/officeart/2005/8/layout/orgChart1"/>
    <dgm:cxn modelId="{DB3258DF-9AD9-4C67-9BF9-2B8518982E5D}" type="presParOf" srcId="{3A4800EA-604A-48DF-992C-77B287B60D8E}" destId="{D8FAC0B4-6FFA-46E4-B448-1C16918ADDC2}" srcOrd="0" destOrd="0" presId="urn:microsoft.com/office/officeart/2005/8/layout/orgChart1"/>
    <dgm:cxn modelId="{957260EC-ED33-42AA-A7E9-99F8E6A39A19}" type="presParOf" srcId="{3A4800EA-604A-48DF-992C-77B287B60D8E}" destId="{22778C67-299C-4033-A107-DBEC4209CE1B}" srcOrd="1" destOrd="0" presId="urn:microsoft.com/office/officeart/2005/8/layout/orgChart1"/>
    <dgm:cxn modelId="{E035EC18-ECD4-4C46-A330-0D13F4E4D30B}" type="presParOf" srcId="{22778C67-299C-4033-A107-DBEC4209CE1B}" destId="{F997BCBE-F93F-41E9-9204-15ECE2979604}" srcOrd="0" destOrd="0" presId="urn:microsoft.com/office/officeart/2005/8/layout/orgChart1"/>
    <dgm:cxn modelId="{0DB492FF-0666-488B-805C-6B6470546F4B}" type="presParOf" srcId="{F997BCBE-F93F-41E9-9204-15ECE2979604}" destId="{983809F8-F51B-4257-8F89-990499C7D662}" srcOrd="0" destOrd="0" presId="urn:microsoft.com/office/officeart/2005/8/layout/orgChart1"/>
    <dgm:cxn modelId="{A4B9E078-22A7-4C62-B861-F836B557EF41}" type="presParOf" srcId="{F997BCBE-F93F-41E9-9204-15ECE2979604}" destId="{071B1877-84A4-4455-A8F1-0F96072764E3}" srcOrd="1" destOrd="0" presId="urn:microsoft.com/office/officeart/2005/8/layout/orgChart1"/>
    <dgm:cxn modelId="{AD948973-FA36-4ADA-A60E-E8CDF82C1650}" type="presParOf" srcId="{22778C67-299C-4033-A107-DBEC4209CE1B}" destId="{DDE78038-F863-48B1-A791-592141F68CC7}" srcOrd="1" destOrd="0" presId="urn:microsoft.com/office/officeart/2005/8/layout/orgChart1"/>
    <dgm:cxn modelId="{3FBC52A2-1C30-494C-8B05-A58744275402}" type="presParOf" srcId="{22778C67-299C-4033-A107-DBEC4209CE1B}" destId="{F54468E0-F6F3-4C18-8D50-89D10E990EBD}" srcOrd="2" destOrd="0" presId="urn:microsoft.com/office/officeart/2005/8/layout/orgChart1"/>
    <dgm:cxn modelId="{D8A87311-7A11-4492-A793-1DE79E2932CE}" type="presParOf" srcId="{66EB0498-098D-4901-8551-CF1172207EBE}" destId="{AD508E9E-49EB-49F4-A3FF-E7BC8285DE3B}" srcOrd="2" destOrd="0" presId="urn:microsoft.com/office/officeart/2005/8/layout/orgChart1"/>
    <dgm:cxn modelId="{2C110DC3-22E9-43EC-8567-59026F4DAE02}" type="presParOf" srcId="{FCEF84C6-06E5-453C-8754-4CD89C853C6D}" destId="{FFCDE305-8266-4FF9-9295-2C9C6B1D405B}" srcOrd="2" destOrd="0" presId="urn:microsoft.com/office/officeart/2005/8/layout/orgChart1"/>
    <dgm:cxn modelId="{5DC39006-E99C-4284-86BC-78D7CE65708A}" type="presParOf" srcId="{E889E7CF-1FCA-413D-9D9D-B0684BCB716C}" destId="{BAB4EEE1-CC85-410D-B929-A7B8B111B81A}" srcOrd="8" destOrd="0" presId="urn:microsoft.com/office/officeart/2005/8/layout/orgChart1"/>
    <dgm:cxn modelId="{DFC6E71E-6273-4E48-BA85-152C1FAFCA9D}" type="presParOf" srcId="{E889E7CF-1FCA-413D-9D9D-B0684BCB716C}" destId="{1DAB9C10-21B1-410A-ACD9-8E80C4B060E1}" srcOrd="9" destOrd="0" presId="urn:microsoft.com/office/officeart/2005/8/layout/orgChart1"/>
    <dgm:cxn modelId="{DA46A56A-B906-43E7-A89B-73F1E90605E4}" type="presParOf" srcId="{1DAB9C10-21B1-410A-ACD9-8E80C4B060E1}" destId="{C09D19B6-B64C-4C0E-9FA3-8A91BD7F5D7F}" srcOrd="0" destOrd="0" presId="urn:microsoft.com/office/officeart/2005/8/layout/orgChart1"/>
    <dgm:cxn modelId="{4AA88DF6-04C2-481F-8A8C-105B625A4811}" type="presParOf" srcId="{C09D19B6-B64C-4C0E-9FA3-8A91BD7F5D7F}" destId="{B5D3D5D9-7FB5-4FDD-9073-0E1781BB7F9F}" srcOrd="0" destOrd="0" presId="urn:microsoft.com/office/officeart/2005/8/layout/orgChart1"/>
    <dgm:cxn modelId="{9D39458B-84BA-489A-AD46-754072592B5A}" type="presParOf" srcId="{C09D19B6-B64C-4C0E-9FA3-8A91BD7F5D7F}" destId="{3526BCAE-BC79-4724-A1A0-BD39529ABC0B}" srcOrd="1" destOrd="0" presId="urn:microsoft.com/office/officeart/2005/8/layout/orgChart1"/>
    <dgm:cxn modelId="{B7DC5D77-F1D7-4088-BEE3-9AA50EA344B6}" type="presParOf" srcId="{1DAB9C10-21B1-410A-ACD9-8E80C4B060E1}" destId="{9CA8A2C1-4C1F-4D74-AC1C-74A52839B4A4}" srcOrd="1" destOrd="0" presId="urn:microsoft.com/office/officeart/2005/8/layout/orgChart1"/>
    <dgm:cxn modelId="{041FA33C-5983-472E-9148-AB078C88F428}" type="presParOf" srcId="{9CA8A2C1-4C1F-4D74-AC1C-74A52839B4A4}" destId="{E6E41649-44B3-469D-BD98-4BF26A2AFCD8}" srcOrd="0" destOrd="0" presId="urn:microsoft.com/office/officeart/2005/8/layout/orgChart1"/>
    <dgm:cxn modelId="{DE9095DA-015E-4EF5-9DDB-45F3F765E3DD}" type="presParOf" srcId="{9CA8A2C1-4C1F-4D74-AC1C-74A52839B4A4}" destId="{BCFB5783-CD37-4A59-B444-6F09D9090573}" srcOrd="1" destOrd="0" presId="urn:microsoft.com/office/officeart/2005/8/layout/orgChart1"/>
    <dgm:cxn modelId="{BF1F726A-D065-498A-A9A1-4B9FEA3733D4}" type="presParOf" srcId="{BCFB5783-CD37-4A59-B444-6F09D9090573}" destId="{12B6CC39-A66F-4464-8C90-EC485809B152}" srcOrd="0" destOrd="0" presId="urn:microsoft.com/office/officeart/2005/8/layout/orgChart1"/>
    <dgm:cxn modelId="{DAED8094-F92D-4C10-908E-9A74A65A5692}" type="presParOf" srcId="{12B6CC39-A66F-4464-8C90-EC485809B152}" destId="{F7F6524B-4219-45C6-A2A9-E39D692618B2}" srcOrd="0" destOrd="0" presId="urn:microsoft.com/office/officeart/2005/8/layout/orgChart1"/>
    <dgm:cxn modelId="{90BDE029-15CB-4F2A-BAF2-4D79891B3EFC}" type="presParOf" srcId="{12B6CC39-A66F-4464-8C90-EC485809B152}" destId="{B20D4419-C395-4DBB-A35F-67259CE824B6}" srcOrd="1" destOrd="0" presId="urn:microsoft.com/office/officeart/2005/8/layout/orgChart1"/>
    <dgm:cxn modelId="{35615134-4F3C-4A75-804C-49A1976DA6BA}" type="presParOf" srcId="{BCFB5783-CD37-4A59-B444-6F09D9090573}" destId="{202DB6FE-B9C4-44AE-BE28-1E5B8090952D}" srcOrd="1" destOrd="0" presId="urn:microsoft.com/office/officeart/2005/8/layout/orgChart1"/>
    <dgm:cxn modelId="{8B451103-7FED-43CF-9A74-4578A2F0ACFF}" type="presParOf" srcId="{BCFB5783-CD37-4A59-B444-6F09D9090573}" destId="{4503547A-ED70-43D5-96EF-706D421CC856}" srcOrd="2" destOrd="0" presId="urn:microsoft.com/office/officeart/2005/8/layout/orgChart1"/>
    <dgm:cxn modelId="{BB0B9DC8-CD60-45EF-96AA-BF48F9FFDF70}" type="presParOf" srcId="{9CA8A2C1-4C1F-4D74-AC1C-74A52839B4A4}" destId="{C7929350-8068-4164-BF94-062EB476AE4D}" srcOrd="2" destOrd="0" presId="urn:microsoft.com/office/officeart/2005/8/layout/orgChart1"/>
    <dgm:cxn modelId="{D194E6EA-071D-412F-B135-0D18408733A3}" type="presParOf" srcId="{9CA8A2C1-4C1F-4D74-AC1C-74A52839B4A4}" destId="{099C0CE3-5148-443C-9E6E-535760BE0FF0}" srcOrd="3" destOrd="0" presId="urn:microsoft.com/office/officeart/2005/8/layout/orgChart1"/>
    <dgm:cxn modelId="{99B841FD-634A-4D55-8896-FD10D954E08F}" type="presParOf" srcId="{099C0CE3-5148-443C-9E6E-535760BE0FF0}" destId="{F801C67E-F589-4BF9-BB50-3E5816A1633B}" srcOrd="0" destOrd="0" presId="urn:microsoft.com/office/officeart/2005/8/layout/orgChart1"/>
    <dgm:cxn modelId="{0135E92C-D9FF-4EA4-8B66-F16FF7D44FAD}" type="presParOf" srcId="{F801C67E-F589-4BF9-BB50-3E5816A1633B}" destId="{EFF7E811-B4DF-484E-9143-8E34E09848C8}" srcOrd="0" destOrd="0" presId="urn:microsoft.com/office/officeart/2005/8/layout/orgChart1"/>
    <dgm:cxn modelId="{7B78F5EA-099D-436F-91E4-DB532C735C6F}" type="presParOf" srcId="{F801C67E-F589-4BF9-BB50-3E5816A1633B}" destId="{D36BDF6C-3FE0-40C7-91E1-92628CDBD8E0}" srcOrd="1" destOrd="0" presId="urn:microsoft.com/office/officeart/2005/8/layout/orgChart1"/>
    <dgm:cxn modelId="{9F6375B0-5C34-45A6-AC55-4EB1C4847339}" type="presParOf" srcId="{099C0CE3-5148-443C-9E6E-535760BE0FF0}" destId="{D3FFC5FE-6720-4274-BC4F-7A83D01B2B5E}" srcOrd="1" destOrd="0" presId="urn:microsoft.com/office/officeart/2005/8/layout/orgChart1"/>
    <dgm:cxn modelId="{1CFCAA0D-FA8A-4180-A90A-6B8A2736E899}" type="presParOf" srcId="{099C0CE3-5148-443C-9E6E-535760BE0FF0}" destId="{33A819DE-9651-48F1-9C8E-EC146A08BB75}" srcOrd="2" destOrd="0" presId="urn:microsoft.com/office/officeart/2005/8/layout/orgChart1"/>
    <dgm:cxn modelId="{B1C7FADB-231C-432A-B67D-FB075EE0E01F}" type="presParOf" srcId="{9CA8A2C1-4C1F-4D74-AC1C-74A52839B4A4}" destId="{AE7F6288-51BF-4B5B-A565-381A55A92554}" srcOrd="4" destOrd="0" presId="urn:microsoft.com/office/officeart/2005/8/layout/orgChart1"/>
    <dgm:cxn modelId="{41E3FF9E-56F8-4A37-90C0-78CAFE92C691}" type="presParOf" srcId="{9CA8A2C1-4C1F-4D74-AC1C-74A52839B4A4}" destId="{A341419D-BE8B-4A8A-A1EE-6FCF1CE15A77}" srcOrd="5" destOrd="0" presId="urn:microsoft.com/office/officeart/2005/8/layout/orgChart1"/>
    <dgm:cxn modelId="{ECFDDFDD-A52C-4004-9206-A7B07F8506C6}" type="presParOf" srcId="{A341419D-BE8B-4A8A-A1EE-6FCF1CE15A77}" destId="{2C7CD8B7-AF22-4C02-8D4F-7E6BE0E6911C}" srcOrd="0" destOrd="0" presId="urn:microsoft.com/office/officeart/2005/8/layout/orgChart1"/>
    <dgm:cxn modelId="{18A44F94-529D-424F-857C-E666EF837FE2}" type="presParOf" srcId="{2C7CD8B7-AF22-4C02-8D4F-7E6BE0E6911C}" destId="{A7DC9EC2-A943-470F-A096-5FE3B8A11946}" srcOrd="0" destOrd="0" presId="urn:microsoft.com/office/officeart/2005/8/layout/orgChart1"/>
    <dgm:cxn modelId="{59EA0615-1246-4B87-A800-260EB41F1442}" type="presParOf" srcId="{2C7CD8B7-AF22-4C02-8D4F-7E6BE0E6911C}" destId="{CDD1E539-030B-499B-B2DD-89D113D3EB87}" srcOrd="1" destOrd="0" presId="urn:microsoft.com/office/officeart/2005/8/layout/orgChart1"/>
    <dgm:cxn modelId="{18349A79-74A9-4923-97D9-F94E8A0332A2}" type="presParOf" srcId="{A341419D-BE8B-4A8A-A1EE-6FCF1CE15A77}" destId="{CF5A22AE-546C-46DB-9EC8-73E5F19BD21E}" srcOrd="1" destOrd="0" presId="urn:microsoft.com/office/officeart/2005/8/layout/orgChart1"/>
    <dgm:cxn modelId="{CEFE9DC1-9CA8-409F-8FA5-4B9476B0ED67}" type="presParOf" srcId="{CF5A22AE-546C-46DB-9EC8-73E5F19BD21E}" destId="{6B05950F-EC8C-40E9-8B44-1266C6869DBB}" srcOrd="0" destOrd="0" presId="urn:microsoft.com/office/officeart/2005/8/layout/orgChart1"/>
    <dgm:cxn modelId="{116C1DA3-DCB7-4DFB-9CF1-2AE3EFA77934}" type="presParOf" srcId="{CF5A22AE-546C-46DB-9EC8-73E5F19BD21E}" destId="{5EC5D137-108F-4B3B-9797-F5F0694B20DC}" srcOrd="1" destOrd="0" presId="urn:microsoft.com/office/officeart/2005/8/layout/orgChart1"/>
    <dgm:cxn modelId="{F09213F1-5C55-4637-9ACC-4D3612608826}" type="presParOf" srcId="{5EC5D137-108F-4B3B-9797-F5F0694B20DC}" destId="{0CCC02F3-8473-4C92-B22C-794319CC2980}" srcOrd="0" destOrd="0" presId="urn:microsoft.com/office/officeart/2005/8/layout/orgChart1"/>
    <dgm:cxn modelId="{8790271A-2489-4C34-9A47-AD8E47A1BCD8}" type="presParOf" srcId="{0CCC02F3-8473-4C92-B22C-794319CC2980}" destId="{4C2A6BFB-8DA0-4465-B232-78FECFCF7CC0}" srcOrd="0" destOrd="0" presId="urn:microsoft.com/office/officeart/2005/8/layout/orgChart1"/>
    <dgm:cxn modelId="{0510495F-8D57-49A7-9462-CD053967AE35}" type="presParOf" srcId="{0CCC02F3-8473-4C92-B22C-794319CC2980}" destId="{07314C56-5C12-46B7-915B-7251BD8094DF}" srcOrd="1" destOrd="0" presId="urn:microsoft.com/office/officeart/2005/8/layout/orgChart1"/>
    <dgm:cxn modelId="{45E2C574-356C-4AED-87D5-CA7542266AAD}" type="presParOf" srcId="{5EC5D137-108F-4B3B-9797-F5F0694B20DC}" destId="{08E578EF-914E-47F6-9651-27D9BA9BC28F}" srcOrd="1" destOrd="0" presId="urn:microsoft.com/office/officeart/2005/8/layout/orgChart1"/>
    <dgm:cxn modelId="{616DFEB5-A867-42BA-B3F7-BE6A6A1DACA6}" type="presParOf" srcId="{08E578EF-914E-47F6-9651-27D9BA9BC28F}" destId="{449E94C6-7D6B-40E5-8FD7-F06504A48DD2}" srcOrd="0" destOrd="0" presId="urn:microsoft.com/office/officeart/2005/8/layout/orgChart1"/>
    <dgm:cxn modelId="{4C517AD9-35B7-4840-9AE0-C8D518FE705B}" type="presParOf" srcId="{08E578EF-914E-47F6-9651-27D9BA9BC28F}" destId="{82EC4099-FFD8-414A-A66C-AA7A2463078F}" srcOrd="1" destOrd="0" presId="urn:microsoft.com/office/officeart/2005/8/layout/orgChart1"/>
    <dgm:cxn modelId="{046798C7-21B7-4FF9-8E19-A5E86D9D7DE5}" type="presParOf" srcId="{82EC4099-FFD8-414A-A66C-AA7A2463078F}" destId="{EDA6B14B-2F50-4451-8615-26126751D907}" srcOrd="0" destOrd="0" presId="urn:microsoft.com/office/officeart/2005/8/layout/orgChart1"/>
    <dgm:cxn modelId="{D638A171-5B90-4892-9375-8A1FA88D92E3}" type="presParOf" srcId="{EDA6B14B-2F50-4451-8615-26126751D907}" destId="{215A478A-DB8B-4E9B-925D-92AFF6DD8522}" srcOrd="0" destOrd="0" presId="urn:microsoft.com/office/officeart/2005/8/layout/orgChart1"/>
    <dgm:cxn modelId="{0A0D40CF-99F4-427B-B20A-868937B66AB1}" type="presParOf" srcId="{EDA6B14B-2F50-4451-8615-26126751D907}" destId="{033CA813-85F0-43CF-8AB4-F7AA0A24E36E}" srcOrd="1" destOrd="0" presId="urn:microsoft.com/office/officeart/2005/8/layout/orgChart1"/>
    <dgm:cxn modelId="{D74FE17A-8676-4D20-8251-8295FDE2090F}" type="presParOf" srcId="{82EC4099-FFD8-414A-A66C-AA7A2463078F}" destId="{49C33416-2873-47C1-A608-95C9C11D28EF}" srcOrd="1" destOrd="0" presId="urn:microsoft.com/office/officeart/2005/8/layout/orgChart1"/>
    <dgm:cxn modelId="{A5DA985E-38B9-48C0-B86C-834D647189F4}" type="presParOf" srcId="{82EC4099-FFD8-414A-A66C-AA7A2463078F}" destId="{DAF7ECBB-1A86-4019-825A-AC8BB40C9DA8}" srcOrd="2" destOrd="0" presId="urn:microsoft.com/office/officeart/2005/8/layout/orgChart1"/>
    <dgm:cxn modelId="{CED93CC2-3222-4FF0-8124-DA52FA732589}" type="presParOf" srcId="{08E578EF-914E-47F6-9651-27D9BA9BC28F}" destId="{AD67BF66-06E3-4724-B1CA-68CD04EE03E6}" srcOrd="2" destOrd="0" presId="urn:microsoft.com/office/officeart/2005/8/layout/orgChart1"/>
    <dgm:cxn modelId="{4BC60297-8125-419A-9205-F3458CA957C6}" type="presParOf" srcId="{08E578EF-914E-47F6-9651-27D9BA9BC28F}" destId="{99947A2A-7BA8-4EB2-AC0A-116357CE0C07}" srcOrd="3" destOrd="0" presId="urn:microsoft.com/office/officeart/2005/8/layout/orgChart1"/>
    <dgm:cxn modelId="{A8EBFC26-0E1F-4966-86C2-049AAF1F9391}" type="presParOf" srcId="{99947A2A-7BA8-4EB2-AC0A-116357CE0C07}" destId="{714B6255-EF93-4FE3-AC43-A6D296EE2794}" srcOrd="0" destOrd="0" presId="urn:microsoft.com/office/officeart/2005/8/layout/orgChart1"/>
    <dgm:cxn modelId="{7FD966A2-3BD0-49B9-93FA-50B04EE3D060}" type="presParOf" srcId="{714B6255-EF93-4FE3-AC43-A6D296EE2794}" destId="{3C0E9C93-5106-4E81-A633-6A44A7888788}" srcOrd="0" destOrd="0" presId="urn:microsoft.com/office/officeart/2005/8/layout/orgChart1"/>
    <dgm:cxn modelId="{0E1F08EE-04AE-483B-8F59-93F4CA9F5426}" type="presParOf" srcId="{714B6255-EF93-4FE3-AC43-A6D296EE2794}" destId="{EB7F5785-F8FC-47F0-BFD2-5E7E471E1D24}" srcOrd="1" destOrd="0" presId="urn:microsoft.com/office/officeart/2005/8/layout/orgChart1"/>
    <dgm:cxn modelId="{0858FC1C-B894-4056-8E58-5A1430C4D9B2}" type="presParOf" srcId="{99947A2A-7BA8-4EB2-AC0A-116357CE0C07}" destId="{A39A9BA5-2EDC-4101-88C3-45B6DFE09D9F}" srcOrd="1" destOrd="0" presId="urn:microsoft.com/office/officeart/2005/8/layout/orgChart1"/>
    <dgm:cxn modelId="{E9C7799F-34D0-4EE1-B499-C4288FF2C79C}" type="presParOf" srcId="{99947A2A-7BA8-4EB2-AC0A-116357CE0C07}" destId="{66CCB6B6-6510-409A-8D6B-87753D0E4A0A}" srcOrd="2" destOrd="0" presId="urn:microsoft.com/office/officeart/2005/8/layout/orgChart1"/>
    <dgm:cxn modelId="{A971F9C6-DDF1-42C3-8669-4CF2F0F362D7}" type="presParOf" srcId="{08E578EF-914E-47F6-9651-27D9BA9BC28F}" destId="{61A1D0EE-D644-4534-8059-B2EBEF554430}" srcOrd="4" destOrd="0" presId="urn:microsoft.com/office/officeart/2005/8/layout/orgChart1"/>
    <dgm:cxn modelId="{690087C3-02B6-469B-9E3E-E060F74366C5}" type="presParOf" srcId="{08E578EF-914E-47F6-9651-27D9BA9BC28F}" destId="{33D3D517-8E8B-4648-9316-C6F7BE74F94B}" srcOrd="5" destOrd="0" presId="urn:microsoft.com/office/officeart/2005/8/layout/orgChart1"/>
    <dgm:cxn modelId="{7927030E-2795-4855-9B01-CB42DDED2832}" type="presParOf" srcId="{33D3D517-8E8B-4648-9316-C6F7BE74F94B}" destId="{987CDAFE-865A-4113-AABF-E2FC27D22D0B}" srcOrd="0" destOrd="0" presId="urn:microsoft.com/office/officeart/2005/8/layout/orgChart1"/>
    <dgm:cxn modelId="{887510E0-4161-4868-B777-1FD1D9FC6ED6}" type="presParOf" srcId="{987CDAFE-865A-4113-AABF-E2FC27D22D0B}" destId="{C1C74668-2945-42BD-8440-0AADC9E4EE9E}" srcOrd="0" destOrd="0" presId="urn:microsoft.com/office/officeart/2005/8/layout/orgChart1"/>
    <dgm:cxn modelId="{1F508B23-93C6-4561-8D15-4E1BE0EB6F98}" type="presParOf" srcId="{987CDAFE-865A-4113-AABF-E2FC27D22D0B}" destId="{C2CC9362-2C50-4343-B864-079BED40EF68}" srcOrd="1" destOrd="0" presId="urn:microsoft.com/office/officeart/2005/8/layout/orgChart1"/>
    <dgm:cxn modelId="{C909FE1C-F74C-4449-923E-E16453135D37}" type="presParOf" srcId="{33D3D517-8E8B-4648-9316-C6F7BE74F94B}" destId="{570BFF9A-CDA2-40FB-83A6-E2CE2081E034}" srcOrd="1" destOrd="0" presId="urn:microsoft.com/office/officeart/2005/8/layout/orgChart1"/>
    <dgm:cxn modelId="{FB1D862A-EFF2-492D-BD80-45A0D09C8EC9}" type="presParOf" srcId="{33D3D517-8E8B-4648-9316-C6F7BE74F94B}" destId="{8D9DB70A-02C9-407E-A067-90107EE1E5B5}" srcOrd="2" destOrd="0" presId="urn:microsoft.com/office/officeart/2005/8/layout/orgChart1"/>
    <dgm:cxn modelId="{747ED810-8160-47DB-A38F-D723DA89486E}" type="presParOf" srcId="{08E578EF-914E-47F6-9651-27D9BA9BC28F}" destId="{CBBBBA75-AE08-4B36-AB55-07EF55BB2379}" srcOrd="6" destOrd="0" presId="urn:microsoft.com/office/officeart/2005/8/layout/orgChart1"/>
    <dgm:cxn modelId="{C9058F7D-2A30-47C7-9066-F33E08C84D84}" type="presParOf" srcId="{08E578EF-914E-47F6-9651-27D9BA9BC28F}" destId="{96044C71-A563-467D-B4B7-C3AFBF39A368}" srcOrd="7" destOrd="0" presId="urn:microsoft.com/office/officeart/2005/8/layout/orgChart1"/>
    <dgm:cxn modelId="{C7EEF83F-60E4-42CB-8008-08675F90E300}" type="presParOf" srcId="{96044C71-A563-467D-B4B7-C3AFBF39A368}" destId="{AC8B9967-E86A-4FC8-80B6-58400E1F3072}" srcOrd="0" destOrd="0" presId="urn:microsoft.com/office/officeart/2005/8/layout/orgChart1"/>
    <dgm:cxn modelId="{625C85B0-98C1-473D-8E55-94BD5026B616}" type="presParOf" srcId="{AC8B9967-E86A-4FC8-80B6-58400E1F3072}" destId="{C72922E3-512E-422E-B74A-B2CB2B84F5E5}" srcOrd="0" destOrd="0" presId="urn:microsoft.com/office/officeart/2005/8/layout/orgChart1"/>
    <dgm:cxn modelId="{48DA9117-D3DE-49D4-88F4-C22B2BD913EF}" type="presParOf" srcId="{AC8B9967-E86A-4FC8-80B6-58400E1F3072}" destId="{353C3B9E-C2AF-4245-B493-A635271C30F0}" srcOrd="1" destOrd="0" presId="urn:microsoft.com/office/officeart/2005/8/layout/orgChart1"/>
    <dgm:cxn modelId="{7F43C113-D44E-4834-88C4-CCD090158602}" type="presParOf" srcId="{96044C71-A563-467D-B4B7-C3AFBF39A368}" destId="{1044A94A-36D6-47CE-AF17-8A5215E412B4}" srcOrd="1" destOrd="0" presId="urn:microsoft.com/office/officeart/2005/8/layout/orgChart1"/>
    <dgm:cxn modelId="{AED10B04-A1EE-4F04-84C6-502766D070AA}" type="presParOf" srcId="{96044C71-A563-467D-B4B7-C3AFBF39A368}" destId="{FEBD61EA-A160-4F6C-9924-61BAE585C55E}" srcOrd="2" destOrd="0" presId="urn:microsoft.com/office/officeart/2005/8/layout/orgChart1"/>
    <dgm:cxn modelId="{80FF7EEE-DE86-4217-BA1A-355D97A1D575}" type="presParOf" srcId="{08E578EF-914E-47F6-9651-27D9BA9BC28F}" destId="{80BAFB10-743C-494C-97DC-FA40465A1E05}" srcOrd="8" destOrd="0" presId="urn:microsoft.com/office/officeart/2005/8/layout/orgChart1"/>
    <dgm:cxn modelId="{752703DE-3C03-4BDC-A9F4-A83B477AF31D}" type="presParOf" srcId="{08E578EF-914E-47F6-9651-27D9BA9BC28F}" destId="{0360F2FC-6F7D-4E1B-8492-A318D8F241EF}" srcOrd="9" destOrd="0" presId="urn:microsoft.com/office/officeart/2005/8/layout/orgChart1"/>
    <dgm:cxn modelId="{4B2D3E71-6A7F-4D68-B47C-067F239FBA29}" type="presParOf" srcId="{0360F2FC-6F7D-4E1B-8492-A318D8F241EF}" destId="{8A3207F2-C5F7-4371-A45E-88351E1AFB01}" srcOrd="0" destOrd="0" presId="urn:microsoft.com/office/officeart/2005/8/layout/orgChart1"/>
    <dgm:cxn modelId="{68126FFB-6F7B-4B9D-9FAC-28D8911B806B}" type="presParOf" srcId="{8A3207F2-C5F7-4371-A45E-88351E1AFB01}" destId="{3534139E-51D7-4557-BE55-7B122AC018F6}" srcOrd="0" destOrd="0" presId="urn:microsoft.com/office/officeart/2005/8/layout/orgChart1"/>
    <dgm:cxn modelId="{D4363562-96E8-4130-BCF8-4CA9F52601A4}" type="presParOf" srcId="{8A3207F2-C5F7-4371-A45E-88351E1AFB01}" destId="{934DD5BF-5047-43E5-A52B-A45BF8D7017E}" srcOrd="1" destOrd="0" presId="urn:microsoft.com/office/officeart/2005/8/layout/orgChart1"/>
    <dgm:cxn modelId="{2B157B37-379B-4168-8E8E-62DA1F60C70D}" type="presParOf" srcId="{0360F2FC-6F7D-4E1B-8492-A318D8F241EF}" destId="{539C34E2-3CEE-4C03-975C-B6CF183638C9}" srcOrd="1" destOrd="0" presId="urn:microsoft.com/office/officeart/2005/8/layout/orgChart1"/>
    <dgm:cxn modelId="{A1C6CB2E-BBB1-41EA-8C1B-AA34CA38D7B4}" type="presParOf" srcId="{0360F2FC-6F7D-4E1B-8492-A318D8F241EF}" destId="{8C4D69D6-660D-4229-8B5D-68CC27B5D7FA}" srcOrd="2" destOrd="0" presId="urn:microsoft.com/office/officeart/2005/8/layout/orgChart1"/>
    <dgm:cxn modelId="{9AFF28CF-CD45-4017-9A04-F939AFA888CC}" type="presParOf" srcId="{08E578EF-914E-47F6-9651-27D9BA9BC28F}" destId="{A570220F-F025-4CEA-A611-B01376EE87C0}" srcOrd="10" destOrd="0" presId="urn:microsoft.com/office/officeart/2005/8/layout/orgChart1"/>
    <dgm:cxn modelId="{1E0DA851-5380-4F86-BA8A-CE0CDF5C9389}" type="presParOf" srcId="{08E578EF-914E-47F6-9651-27D9BA9BC28F}" destId="{FC3F64AF-213B-44E3-8BCA-77AC7BBF5145}" srcOrd="11" destOrd="0" presId="urn:microsoft.com/office/officeart/2005/8/layout/orgChart1"/>
    <dgm:cxn modelId="{7703C780-F5E2-4BAD-B2B5-363E0B6FBAA7}" type="presParOf" srcId="{FC3F64AF-213B-44E3-8BCA-77AC7BBF5145}" destId="{CA32B546-4884-4291-910D-4EAF69BD2CF5}" srcOrd="0" destOrd="0" presId="urn:microsoft.com/office/officeart/2005/8/layout/orgChart1"/>
    <dgm:cxn modelId="{FE9B5C86-C29F-4904-8D41-E28799B38A39}" type="presParOf" srcId="{CA32B546-4884-4291-910D-4EAF69BD2CF5}" destId="{F57AE536-6612-42FD-A47B-E8C76625F35F}" srcOrd="0" destOrd="0" presId="urn:microsoft.com/office/officeart/2005/8/layout/orgChart1"/>
    <dgm:cxn modelId="{A7B647CD-619B-499F-A691-2206E8A1FC6E}" type="presParOf" srcId="{CA32B546-4884-4291-910D-4EAF69BD2CF5}" destId="{600A1009-A88B-4D05-B726-87FD3C669B26}" srcOrd="1" destOrd="0" presId="urn:microsoft.com/office/officeart/2005/8/layout/orgChart1"/>
    <dgm:cxn modelId="{8289778D-7344-4F3A-B6B1-6283B73E1CC0}" type="presParOf" srcId="{FC3F64AF-213B-44E3-8BCA-77AC7BBF5145}" destId="{E6694931-ADDD-498D-9E58-19F6E7E3898E}" srcOrd="1" destOrd="0" presId="urn:microsoft.com/office/officeart/2005/8/layout/orgChart1"/>
    <dgm:cxn modelId="{D428CA58-901D-4C5F-AC20-0783E00CF47C}" type="presParOf" srcId="{FC3F64AF-213B-44E3-8BCA-77AC7BBF5145}" destId="{4D41DEB2-6AE8-4380-A6F0-91A4F2DFE2D3}" srcOrd="2" destOrd="0" presId="urn:microsoft.com/office/officeart/2005/8/layout/orgChart1"/>
    <dgm:cxn modelId="{674CAD45-BA61-4D07-9AFE-1BDE9D1396E0}" type="presParOf" srcId="{08E578EF-914E-47F6-9651-27D9BA9BC28F}" destId="{3CAD68F8-4BC7-4F69-8541-040852A8AF15}" srcOrd="12" destOrd="0" presId="urn:microsoft.com/office/officeart/2005/8/layout/orgChart1"/>
    <dgm:cxn modelId="{280FBDBC-6E49-498D-AB8B-C9217553ADF2}" type="presParOf" srcId="{08E578EF-914E-47F6-9651-27D9BA9BC28F}" destId="{94B11E17-43FB-4E03-B3E3-5AF72909CE21}" srcOrd="13" destOrd="0" presId="urn:microsoft.com/office/officeart/2005/8/layout/orgChart1"/>
    <dgm:cxn modelId="{7FF180B3-987A-410B-BD17-D5E925868BD0}" type="presParOf" srcId="{94B11E17-43FB-4E03-B3E3-5AF72909CE21}" destId="{25E1A10D-4CC0-40FA-8C0A-E06849F942FA}" srcOrd="0" destOrd="0" presId="urn:microsoft.com/office/officeart/2005/8/layout/orgChart1"/>
    <dgm:cxn modelId="{37E393D1-134F-42A9-BFD8-1D6E92B94BA8}" type="presParOf" srcId="{25E1A10D-4CC0-40FA-8C0A-E06849F942FA}" destId="{36EB97F2-E4B3-4DE1-AE01-F05E43A28349}" srcOrd="0" destOrd="0" presId="urn:microsoft.com/office/officeart/2005/8/layout/orgChart1"/>
    <dgm:cxn modelId="{A8F171C9-922F-4A26-A028-A50D31DF96BE}" type="presParOf" srcId="{25E1A10D-4CC0-40FA-8C0A-E06849F942FA}" destId="{25381D21-9D49-4280-8485-07A117EA713F}" srcOrd="1" destOrd="0" presId="urn:microsoft.com/office/officeart/2005/8/layout/orgChart1"/>
    <dgm:cxn modelId="{16AAFFD7-81A5-444A-AAB1-07F33737966B}" type="presParOf" srcId="{94B11E17-43FB-4E03-B3E3-5AF72909CE21}" destId="{C2549AB9-AF8F-4B11-B0FC-1CE369783387}" srcOrd="1" destOrd="0" presId="urn:microsoft.com/office/officeart/2005/8/layout/orgChart1"/>
    <dgm:cxn modelId="{F397A4E4-837C-4903-96E6-AA6708AB33DF}" type="presParOf" srcId="{94B11E17-43FB-4E03-B3E3-5AF72909CE21}" destId="{39DD2DFC-12D1-4B27-B90D-3D700E20ED2B}" srcOrd="2" destOrd="0" presId="urn:microsoft.com/office/officeart/2005/8/layout/orgChart1"/>
    <dgm:cxn modelId="{2A60A0C9-CC1E-46C8-948D-013279DCEF77}" type="presParOf" srcId="{08E578EF-914E-47F6-9651-27D9BA9BC28F}" destId="{EF5C5A3B-53FF-45A4-8568-E907D019F486}" srcOrd="14" destOrd="0" presId="urn:microsoft.com/office/officeart/2005/8/layout/orgChart1"/>
    <dgm:cxn modelId="{E5372938-87E9-4EA3-A626-D537927EB896}" type="presParOf" srcId="{08E578EF-914E-47F6-9651-27D9BA9BC28F}" destId="{B89E4835-83FC-482D-9A4E-7593CC4D5CE7}" srcOrd="15" destOrd="0" presId="urn:microsoft.com/office/officeart/2005/8/layout/orgChart1"/>
    <dgm:cxn modelId="{B126F43E-668A-47BF-8ACD-43FBD09DA428}" type="presParOf" srcId="{B89E4835-83FC-482D-9A4E-7593CC4D5CE7}" destId="{3E7CF22D-864E-43D2-A528-D54A19D37F67}" srcOrd="0" destOrd="0" presId="urn:microsoft.com/office/officeart/2005/8/layout/orgChart1"/>
    <dgm:cxn modelId="{28D7AEA3-26C5-4A9A-9D86-BD457C726011}" type="presParOf" srcId="{3E7CF22D-864E-43D2-A528-D54A19D37F67}" destId="{04BE2550-C2A1-4797-953B-D96782A09EC9}" srcOrd="0" destOrd="0" presId="urn:microsoft.com/office/officeart/2005/8/layout/orgChart1"/>
    <dgm:cxn modelId="{41C99936-CC92-4B87-B99E-B82E4D10140B}" type="presParOf" srcId="{3E7CF22D-864E-43D2-A528-D54A19D37F67}" destId="{A8F664C8-9973-4D51-B8D0-57FEF01E0F1E}" srcOrd="1" destOrd="0" presId="urn:microsoft.com/office/officeart/2005/8/layout/orgChart1"/>
    <dgm:cxn modelId="{20189B28-C146-4DC3-B065-4AA53E01B1AA}" type="presParOf" srcId="{B89E4835-83FC-482D-9A4E-7593CC4D5CE7}" destId="{4A91E527-612C-4903-BC14-467855C5FDFA}" srcOrd="1" destOrd="0" presId="urn:microsoft.com/office/officeart/2005/8/layout/orgChart1"/>
    <dgm:cxn modelId="{A9FC9CC8-BFB7-4C4A-B8E2-BAAB94D8493D}" type="presParOf" srcId="{B89E4835-83FC-482D-9A4E-7593CC4D5CE7}" destId="{C4D5C262-1FC8-4EBB-9AAB-E0A0379B4C29}" srcOrd="2" destOrd="0" presId="urn:microsoft.com/office/officeart/2005/8/layout/orgChart1"/>
    <dgm:cxn modelId="{6B1B6F73-BE21-4AC1-9E26-06B6503B1103}" type="presParOf" srcId="{08E578EF-914E-47F6-9651-27D9BA9BC28F}" destId="{1FA2AB64-3B8D-4571-95DF-D8BA9B801462}" srcOrd="16" destOrd="0" presId="urn:microsoft.com/office/officeart/2005/8/layout/orgChart1"/>
    <dgm:cxn modelId="{BC05B34F-44A4-403F-9663-B91C7C93B910}" type="presParOf" srcId="{08E578EF-914E-47F6-9651-27D9BA9BC28F}" destId="{B251E26F-6097-4A7B-9DE3-53D3C1681335}" srcOrd="17" destOrd="0" presId="urn:microsoft.com/office/officeart/2005/8/layout/orgChart1"/>
    <dgm:cxn modelId="{10449649-428A-4EFD-9FB2-AA5050C8914D}" type="presParOf" srcId="{B251E26F-6097-4A7B-9DE3-53D3C1681335}" destId="{BF972AA0-247F-4EFD-B1E6-C4DA9D9A59B7}" srcOrd="0" destOrd="0" presId="urn:microsoft.com/office/officeart/2005/8/layout/orgChart1"/>
    <dgm:cxn modelId="{2D55AB5D-5A6A-4517-9E63-CD785D646E75}" type="presParOf" srcId="{BF972AA0-247F-4EFD-B1E6-C4DA9D9A59B7}" destId="{8945B1D7-337C-4577-BE0D-967E06CC04C6}" srcOrd="0" destOrd="0" presId="urn:microsoft.com/office/officeart/2005/8/layout/orgChart1"/>
    <dgm:cxn modelId="{21F7089C-AC42-4190-913F-2F46E4441D8A}" type="presParOf" srcId="{BF972AA0-247F-4EFD-B1E6-C4DA9D9A59B7}" destId="{C71AAF4F-9BBC-457E-B7C6-B9431899180C}" srcOrd="1" destOrd="0" presId="urn:microsoft.com/office/officeart/2005/8/layout/orgChart1"/>
    <dgm:cxn modelId="{DA8A3FFE-0714-4A27-8BDC-83906B2611EA}" type="presParOf" srcId="{B251E26F-6097-4A7B-9DE3-53D3C1681335}" destId="{CA8794C5-F8D8-456B-ACBE-53C36F06E8E5}" srcOrd="1" destOrd="0" presId="urn:microsoft.com/office/officeart/2005/8/layout/orgChart1"/>
    <dgm:cxn modelId="{13CFD8B6-FB46-43F3-A3DE-C3FBEFAC2C89}" type="presParOf" srcId="{B251E26F-6097-4A7B-9DE3-53D3C1681335}" destId="{2D83F36C-95D0-4038-8D76-58A3D75C11E2}" srcOrd="2" destOrd="0" presId="urn:microsoft.com/office/officeart/2005/8/layout/orgChart1"/>
    <dgm:cxn modelId="{3FA65CFF-A727-45CB-810B-C7B33E2D886E}" type="presParOf" srcId="{08E578EF-914E-47F6-9651-27D9BA9BC28F}" destId="{DCD0576B-9B64-4A1C-A043-9112721AFF80}" srcOrd="18" destOrd="0" presId="urn:microsoft.com/office/officeart/2005/8/layout/orgChart1"/>
    <dgm:cxn modelId="{196BDCC6-09B3-4E52-AECB-F656739E24E6}" type="presParOf" srcId="{08E578EF-914E-47F6-9651-27D9BA9BC28F}" destId="{0F92FEB0-AA3D-4177-848C-ABA8F66D026B}" srcOrd="19" destOrd="0" presId="urn:microsoft.com/office/officeart/2005/8/layout/orgChart1"/>
    <dgm:cxn modelId="{33C41C03-BD9A-4193-9CBE-E80D7A2A7B01}" type="presParOf" srcId="{0F92FEB0-AA3D-4177-848C-ABA8F66D026B}" destId="{0962FE61-8FCE-4D47-95D9-DF56AB881979}" srcOrd="0" destOrd="0" presId="urn:microsoft.com/office/officeart/2005/8/layout/orgChart1"/>
    <dgm:cxn modelId="{4992A49C-333A-47B6-A1E9-475BFA5B927F}" type="presParOf" srcId="{0962FE61-8FCE-4D47-95D9-DF56AB881979}" destId="{72ED3ADE-D551-42DC-ADDB-CBC6917F3572}" srcOrd="0" destOrd="0" presId="urn:microsoft.com/office/officeart/2005/8/layout/orgChart1"/>
    <dgm:cxn modelId="{4562E619-777D-45C7-ABD9-56FE0D31F69E}" type="presParOf" srcId="{0962FE61-8FCE-4D47-95D9-DF56AB881979}" destId="{A917246F-30AD-475A-BB5D-2118CDE9573C}" srcOrd="1" destOrd="0" presId="urn:microsoft.com/office/officeart/2005/8/layout/orgChart1"/>
    <dgm:cxn modelId="{7358999D-5816-4908-8A9D-0E8F6A1C86D2}" type="presParOf" srcId="{0F92FEB0-AA3D-4177-848C-ABA8F66D026B}" destId="{2B6887F2-2AF0-45D2-99F9-609AEEDF6969}" srcOrd="1" destOrd="0" presId="urn:microsoft.com/office/officeart/2005/8/layout/orgChart1"/>
    <dgm:cxn modelId="{690B8A65-FB84-4DA4-A1A4-3DB917F4F92F}" type="presParOf" srcId="{0F92FEB0-AA3D-4177-848C-ABA8F66D026B}" destId="{B3D0FBB5-C677-4056-9988-2300D6CB186D}" srcOrd="2" destOrd="0" presId="urn:microsoft.com/office/officeart/2005/8/layout/orgChart1"/>
    <dgm:cxn modelId="{33A5C4C3-4BED-4C41-8C73-47011C75012F}" type="presParOf" srcId="{08E578EF-914E-47F6-9651-27D9BA9BC28F}" destId="{6FD71671-9FBA-46ED-A0C2-4D3A2F8ADADE}" srcOrd="20" destOrd="0" presId="urn:microsoft.com/office/officeart/2005/8/layout/orgChart1"/>
    <dgm:cxn modelId="{886AB390-0CB0-4866-AE55-2F687DF658C4}" type="presParOf" srcId="{08E578EF-914E-47F6-9651-27D9BA9BC28F}" destId="{FDD00021-A5F1-441F-A6F3-1D5602327B32}" srcOrd="21" destOrd="0" presId="urn:microsoft.com/office/officeart/2005/8/layout/orgChart1"/>
    <dgm:cxn modelId="{5A7E34C0-9481-4E60-8F43-310C7F88E7D7}" type="presParOf" srcId="{FDD00021-A5F1-441F-A6F3-1D5602327B32}" destId="{B02AE2D6-3423-4ED8-AA04-56948C39660F}" srcOrd="0" destOrd="0" presId="urn:microsoft.com/office/officeart/2005/8/layout/orgChart1"/>
    <dgm:cxn modelId="{5B41D804-8EEE-4A0B-970B-15BF5E479935}" type="presParOf" srcId="{B02AE2D6-3423-4ED8-AA04-56948C39660F}" destId="{96C48C2A-C0AA-446B-8E3C-CA17AEB1D8C6}" srcOrd="0" destOrd="0" presId="urn:microsoft.com/office/officeart/2005/8/layout/orgChart1"/>
    <dgm:cxn modelId="{538CBF52-3211-4533-A6CD-38C8A9CF3C64}" type="presParOf" srcId="{B02AE2D6-3423-4ED8-AA04-56948C39660F}" destId="{D47EB0E9-19B1-427A-A7B2-9640735224FE}" srcOrd="1" destOrd="0" presId="urn:microsoft.com/office/officeart/2005/8/layout/orgChart1"/>
    <dgm:cxn modelId="{938F56E5-2DFD-40A6-8082-C4C66ADE7EC4}" type="presParOf" srcId="{FDD00021-A5F1-441F-A6F3-1D5602327B32}" destId="{6527025E-0582-43C7-8FCD-3E7CFB49B429}" srcOrd="1" destOrd="0" presId="urn:microsoft.com/office/officeart/2005/8/layout/orgChart1"/>
    <dgm:cxn modelId="{7176A873-6D8B-44D3-9528-2A1D5CAB3BAE}" type="presParOf" srcId="{FDD00021-A5F1-441F-A6F3-1D5602327B32}" destId="{5E0FD80B-D8C2-4E61-84F0-0321CB3E4742}" srcOrd="2" destOrd="0" presId="urn:microsoft.com/office/officeart/2005/8/layout/orgChart1"/>
    <dgm:cxn modelId="{01C50EBA-B700-476F-BB64-DD4480893C47}" type="presParOf" srcId="{08E578EF-914E-47F6-9651-27D9BA9BC28F}" destId="{A01A4C64-2379-44D9-994E-3227D55E277F}" srcOrd="22" destOrd="0" presId="urn:microsoft.com/office/officeart/2005/8/layout/orgChart1"/>
    <dgm:cxn modelId="{A241A2BE-95A9-45C0-ACF3-68F3C3860C9B}" type="presParOf" srcId="{08E578EF-914E-47F6-9651-27D9BA9BC28F}" destId="{A9DEC77D-E207-40D4-8985-A0096DFFBD92}" srcOrd="23" destOrd="0" presId="urn:microsoft.com/office/officeart/2005/8/layout/orgChart1"/>
    <dgm:cxn modelId="{3922D842-059B-46BF-BC73-95ABEC590F73}" type="presParOf" srcId="{A9DEC77D-E207-40D4-8985-A0096DFFBD92}" destId="{548DB10A-B5C9-4B78-A058-C7CB27F7C2C3}" srcOrd="0" destOrd="0" presId="urn:microsoft.com/office/officeart/2005/8/layout/orgChart1"/>
    <dgm:cxn modelId="{96E5E497-6911-414D-B21F-CC5E6D44785A}" type="presParOf" srcId="{548DB10A-B5C9-4B78-A058-C7CB27F7C2C3}" destId="{4DE6F984-A9F2-4678-A3ED-B270A8681960}" srcOrd="0" destOrd="0" presId="urn:microsoft.com/office/officeart/2005/8/layout/orgChart1"/>
    <dgm:cxn modelId="{E7785F4A-0E6D-4CC7-85FD-9702EBD393C5}" type="presParOf" srcId="{548DB10A-B5C9-4B78-A058-C7CB27F7C2C3}" destId="{8D5DF025-7586-469D-B654-89D48FFEA029}" srcOrd="1" destOrd="0" presId="urn:microsoft.com/office/officeart/2005/8/layout/orgChart1"/>
    <dgm:cxn modelId="{F06A60C5-5B3F-41B0-92D4-40F350055FAB}" type="presParOf" srcId="{A9DEC77D-E207-40D4-8985-A0096DFFBD92}" destId="{49C58525-7DF0-4D4D-8BE4-DA86FD58052A}" srcOrd="1" destOrd="0" presId="urn:microsoft.com/office/officeart/2005/8/layout/orgChart1"/>
    <dgm:cxn modelId="{6CFB3DE3-673B-41CA-9273-A113A70E759F}" type="presParOf" srcId="{A9DEC77D-E207-40D4-8985-A0096DFFBD92}" destId="{D129AD1F-12C1-44AE-82F6-19775E2CD2D0}" srcOrd="2" destOrd="0" presId="urn:microsoft.com/office/officeart/2005/8/layout/orgChart1"/>
    <dgm:cxn modelId="{73971C96-F121-4D76-B91C-3529562C4E5F}" type="presParOf" srcId="{5EC5D137-108F-4B3B-9797-F5F0694B20DC}" destId="{8161CEE4-2425-41D3-8AFF-6B53F1F7C2A3}" srcOrd="2" destOrd="0" presId="urn:microsoft.com/office/officeart/2005/8/layout/orgChart1"/>
    <dgm:cxn modelId="{13D0903A-BB58-4861-9389-ACB3B77F9192}" type="presParOf" srcId="{A341419D-BE8B-4A8A-A1EE-6FCF1CE15A77}" destId="{EF0F4365-BDD1-4AB0-B151-155DE55D57AB}" srcOrd="2" destOrd="0" presId="urn:microsoft.com/office/officeart/2005/8/layout/orgChart1"/>
    <dgm:cxn modelId="{9D4A29F8-B888-4550-A671-39D9F7576A44}" type="presParOf" srcId="{9CA8A2C1-4C1F-4D74-AC1C-74A52839B4A4}" destId="{35CB3208-AE11-4680-958F-E2A2729C7BEC}" srcOrd="6" destOrd="0" presId="urn:microsoft.com/office/officeart/2005/8/layout/orgChart1"/>
    <dgm:cxn modelId="{4975F904-F164-41CA-B174-3913373100C9}" type="presParOf" srcId="{9CA8A2C1-4C1F-4D74-AC1C-74A52839B4A4}" destId="{7B2DB5EA-0134-4550-AC62-478A56A8906B}" srcOrd="7" destOrd="0" presId="urn:microsoft.com/office/officeart/2005/8/layout/orgChart1"/>
    <dgm:cxn modelId="{2F828AC9-CB32-4307-80BB-3ED642CCB302}" type="presParOf" srcId="{7B2DB5EA-0134-4550-AC62-478A56A8906B}" destId="{5FAD1681-5570-4A39-8420-D70E7EB71FA7}" srcOrd="0" destOrd="0" presId="urn:microsoft.com/office/officeart/2005/8/layout/orgChart1"/>
    <dgm:cxn modelId="{5F418493-BAEE-426F-B600-D4393F06DFFD}" type="presParOf" srcId="{5FAD1681-5570-4A39-8420-D70E7EB71FA7}" destId="{8AC17691-9CA7-4D0B-908B-9DABE7980110}" srcOrd="0" destOrd="0" presId="urn:microsoft.com/office/officeart/2005/8/layout/orgChart1"/>
    <dgm:cxn modelId="{9BDBBCB3-88C9-4826-9AFC-BD4E0D8520C3}" type="presParOf" srcId="{5FAD1681-5570-4A39-8420-D70E7EB71FA7}" destId="{D00DFE6C-A1E5-42F1-BAE7-33B11D712045}" srcOrd="1" destOrd="0" presId="urn:microsoft.com/office/officeart/2005/8/layout/orgChart1"/>
    <dgm:cxn modelId="{BEEF1F47-DACC-415E-918B-6E88565FD3C5}" type="presParOf" srcId="{7B2DB5EA-0134-4550-AC62-478A56A8906B}" destId="{7B45384E-A761-43A2-9D37-AEB4D949496B}" srcOrd="1" destOrd="0" presId="urn:microsoft.com/office/officeart/2005/8/layout/orgChart1"/>
    <dgm:cxn modelId="{C30E7836-2E87-4847-B6B5-7B7C2FFFA5BE}" type="presParOf" srcId="{7B2DB5EA-0134-4550-AC62-478A56A8906B}" destId="{57A42710-BA5E-4C9D-AD44-BAC426F3CF66}" srcOrd="2" destOrd="0" presId="urn:microsoft.com/office/officeart/2005/8/layout/orgChart1"/>
    <dgm:cxn modelId="{44C7B4BE-8BF5-49B7-B213-164824D38FEA}" type="presParOf" srcId="{1DAB9C10-21B1-410A-ACD9-8E80C4B060E1}" destId="{F8F43CD4-8A63-481E-9B67-31ACE6D2544E}" srcOrd="2" destOrd="0" presId="urn:microsoft.com/office/officeart/2005/8/layout/orgChart1"/>
    <dgm:cxn modelId="{7587C312-CDC9-4972-963F-7970081F0119}" type="presParOf" srcId="{E889E7CF-1FCA-413D-9D9D-B0684BCB716C}" destId="{613EBF12-A182-430D-97FB-4F7EFC5F2EBC}" srcOrd="10" destOrd="0" presId="urn:microsoft.com/office/officeart/2005/8/layout/orgChart1"/>
    <dgm:cxn modelId="{849BC230-9AC8-4B7C-A933-5732EE953E7B}" type="presParOf" srcId="{E889E7CF-1FCA-413D-9D9D-B0684BCB716C}" destId="{CD4FE40E-5A2B-4291-BC8F-06843BAF5D91}" srcOrd="11" destOrd="0" presId="urn:microsoft.com/office/officeart/2005/8/layout/orgChart1"/>
    <dgm:cxn modelId="{DEA84144-3057-4BFF-AC9E-92E2D80D58CA}" type="presParOf" srcId="{CD4FE40E-5A2B-4291-BC8F-06843BAF5D91}" destId="{F142B3E8-495A-47C3-8DA0-4D5C4683705F}" srcOrd="0" destOrd="0" presId="urn:microsoft.com/office/officeart/2005/8/layout/orgChart1"/>
    <dgm:cxn modelId="{2EE26815-71D2-4838-BA39-ED1CBBA5BE6F}" type="presParOf" srcId="{F142B3E8-495A-47C3-8DA0-4D5C4683705F}" destId="{CF199ED9-015F-4FBA-850B-445A7EF43684}" srcOrd="0" destOrd="0" presId="urn:microsoft.com/office/officeart/2005/8/layout/orgChart1"/>
    <dgm:cxn modelId="{CF928C0E-3317-4600-872E-396AD3F4E36C}" type="presParOf" srcId="{F142B3E8-495A-47C3-8DA0-4D5C4683705F}" destId="{60B8C6B6-B136-4AF0-A8BF-629F7CC518C3}" srcOrd="1" destOrd="0" presId="urn:microsoft.com/office/officeart/2005/8/layout/orgChart1"/>
    <dgm:cxn modelId="{9914DA86-C30D-4B99-A1AA-799BF4B7D456}" type="presParOf" srcId="{CD4FE40E-5A2B-4291-BC8F-06843BAF5D91}" destId="{0204BC72-C374-47CE-9AFB-D1EC01019D24}" srcOrd="1" destOrd="0" presId="urn:microsoft.com/office/officeart/2005/8/layout/orgChart1"/>
    <dgm:cxn modelId="{F4F691B4-77D3-4222-9060-E68EE0F79941}" type="presParOf" srcId="{0204BC72-C374-47CE-9AFB-D1EC01019D24}" destId="{6A0DD5C9-49F5-4DC1-852F-63DD75DE1D6E}" srcOrd="0" destOrd="0" presId="urn:microsoft.com/office/officeart/2005/8/layout/orgChart1"/>
    <dgm:cxn modelId="{89098B33-CB37-4972-8240-10A2BCB8BCB5}" type="presParOf" srcId="{0204BC72-C374-47CE-9AFB-D1EC01019D24}" destId="{0E35A1EF-1359-4A6A-A99C-6BDB82C491FD}" srcOrd="1" destOrd="0" presId="urn:microsoft.com/office/officeart/2005/8/layout/orgChart1"/>
    <dgm:cxn modelId="{F4F0609F-AAE7-49E3-A540-061A59F27393}" type="presParOf" srcId="{0E35A1EF-1359-4A6A-A99C-6BDB82C491FD}" destId="{7817B743-45B8-41D8-9233-FF6B21DE4D9A}" srcOrd="0" destOrd="0" presId="urn:microsoft.com/office/officeart/2005/8/layout/orgChart1"/>
    <dgm:cxn modelId="{1C9FAC13-88C9-41EC-933C-0DE746DC88B9}" type="presParOf" srcId="{7817B743-45B8-41D8-9233-FF6B21DE4D9A}" destId="{BCF5E39A-A0A4-4E32-9E73-01E38548789F}" srcOrd="0" destOrd="0" presId="urn:microsoft.com/office/officeart/2005/8/layout/orgChart1"/>
    <dgm:cxn modelId="{A605E866-AB01-4E8D-9DF2-A3043C4BE9FB}" type="presParOf" srcId="{7817B743-45B8-41D8-9233-FF6B21DE4D9A}" destId="{605BB822-21E7-478D-BF23-809C3E5595DF}" srcOrd="1" destOrd="0" presId="urn:microsoft.com/office/officeart/2005/8/layout/orgChart1"/>
    <dgm:cxn modelId="{0BD7DED8-9A05-4DB1-BD18-307A5E1CE329}" type="presParOf" srcId="{0E35A1EF-1359-4A6A-A99C-6BDB82C491FD}" destId="{57188D58-5DEA-496D-9981-5A3389766891}" srcOrd="1" destOrd="0" presId="urn:microsoft.com/office/officeart/2005/8/layout/orgChart1"/>
    <dgm:cxn modelId="{6FE875E1-8F02-47E8-B674-0EE8595414FD}" type="presParOf" srcId="{57188D58-5DEA-496D-9981-5A3389766891}" destId="{F80D1A25-394B-4D36-B285-861FFF6391B0}" srcOrd="0" destOrd="0" presId="urn:microsoft.com/office/officeart/2005/8/layout/orgChart1"/>
    <dgm:cxn modelId="{6EC72D2B-795C-4D89-AF0C-CFE42B59A3FF}" type="presParOf" srcId="{57188D58-5DEA-496D-9981-5A3389766891}" destId="{89E7DAEC-4362-404D-A82F-E709E9D2B7B6}" srcOrd="1" destOrd="0" presId="urn:microsoft.com/office/officeart/2005/8/layout/orgChart1"/>
    <dgm:cxn modelId="{D083B14A-D2DE-4476-A87E-3BA20D7672A9}" type="presParOf" srcId="{89E7DAEC-4362-404D-A82F-E709E9D2B7B6}" destId="{50740A1E-983A-4AC7-958E-E8E0BDF828A0}" srcOrd="0" destOrd="0" presId="urn:microsoft.com/office/officeart/2005/8/layout/orgChart1"/>
    <dgm:cxn modelId="{666DB084-432C-4005-B596-A7E806B219EC}" type="presParOf" srcId="{50740A1E-983A-4AC7-958E-E8E0BDF828A0}" destId="{5884AFE4-FEF4-4553-A128-24967AB9C36E}" srcOrd="0" destOrd="0" presId="urn:microsoft.com/office/officeart/2005/8/layout/orgChart1"/>
    <dgm:cxn modelId="{0BE3B96F-1067-4472-B369-B14EFE60183C}" type="presParOf" srcId="{50740A1E-983A-4AC7-958E-E8E0BDF828A0}" destId="{D6818AB0-C9A8-43B9-87DF-2EF9DFE0DCD9}" srcOrd="1" destOrd="0" presId="urn:microsoft.com/office/officeart/2005/8/layout/orgChart1"/>
    <dgm:cxn modelId="{84EAE142-9BF6-44BD-B02D-087AC3D90D01}" type="presParOf" srcId="{89E7DAEC-4362-404D-A82F-E709E9D2B7B6}" destId="{547FAB5B-D5EA-484E-AE43-50661BF84826}" srcOrd="1" destOrd="0" presId="urn:microsoft.com/office/officeart/2005/8/layout/orgChart1"/>
    <dgm:cxn modelId="{63578AD2-E5FA-4696-A10C-70D10E1D5F70}" type="presParOf" srcId="{89E7DAEC-4362-404D-A82F-E709E9D2B7B6}" destId="{9B7B54EB-D71F-479C-AA0F-7A2E4A68DDC0}" srcOrd="2" destOrd="0" presId="urn:microsoft.com/office/officeart/2005/8/layout/orgChart1"/>
    <dgm:cxn modelId="{38A3C1EE-6DC3-49E1-87F3-DAA843E058AB}" type="presParOf" srcId="{57188D58-5DEA-496D-9981-5A3389766891}" destId="{C1617B8A-E79C-4808-B960-870BC449716B}" srcOrd="2" destOrd="0" presId="urn:microsoft.com/office/officeart/2005/8/layout/orgChart1"/>
    <dgm:cxn modelId="{C59B9DCA-E1DA-4EF6-8FA1-726060EF7279}" type="presParOf" srcId="{57188D58-5DEA-496D-9981-5A3389766891}" destId="{D4041882-48AB-4BDA-9A68-EA414299573E}" srcOrd="3" destOrd="0" presId="urn:microsoft.com/office/officeart/2005/8/layout/orgChart1"/>
    <dgm:cxn modelId="{24C11040-AA7F-4E1C-9275-0794282F0ED5}" type="presParOf" srcId="{D4041882-48AB-4BDA-9A68-EA414299573E}" destId="{3E3B2332-E664-4F04-83FD-C170128FEDA5}" srcOrd="0" destOrd="0" presId="urn:microsoft.com/office/officeart/2005/8/layout/orgChart1"/>
    <dgm:cxn modelId="{43AF9B6F-5646-4DC2-BBB9-845700D67F58}" type="presParOf" srcId="{3E3B2332-E664-4F04-83FD-C170128FEDA5}" destId="{09BBC896-A264-4E3F-B7C5-B9BB6B8258AA}" srcOrd="0" destOrd="0" presId="urn:microsoft.com/office/officeart/2005/8/layout/orgChart1"/>
    <dgm:cxn modelId="{4DF8B38B-50A1-4647-AAE3-6CE782AAFF40}" type="presParOf" srcId="{3E3B2332-E664-4F04-83FD-C170128FEDA5}" destId="{B1E89DBD-A634-4A43-9EDE-260CE6066874}" srcOrd="1" destOrd="0" presId="urn:microsoft.com/office/officeart/2005/8/layout/orgChart1"/>
    <dgm:cxn modelId="{B10EAF5D-452F-4C77-B122-3E1C0A7692B2}" type="presParOf" srcId="{D4041882-48AB-4BDA-9A68-EA414299573E}" destId="{9780E702-285A-47F7-98A5-BA19D32A9202}" srcOrd="1" destOrd="0" presId="urn:microsoft.com/office/officeart/2005/8/layout/orgChart1"/>
    <dgm:cxn modelId="{8E232F16-B9DD-4EE4-A60E-878B3CC28619}" type="presParOf" srcId="{D4041882-48AB-4BDA-9A68-EA414299573E}" destId="{41B2CC2F-1E3D-44F0-9971-CCC5B8214BBF}" srcOrd="2" destOrd="0" presId="urn:microsoft.com/office/officeart/2005/8/layout/orgChart1"/>
    <dgm:cxn modelId="{70B28F97-96C6-4D6C-85FC-2DE2D9457A88}" type="presParOf" srcId="{0E35A1EF-1359-4A6A-A99C-6BDB82C491FD}" destId="{7A6CF29C-36EA-47D1-AE7E-E771ECD819B1}" srcOrd="2" destOrd="0" presId="urn:microsoft.com/office/officeart/2005/8/layout/orgChart1"/>
    <dgm:cxn modelId="{F14A8801-96C0-4733-B20C-85DBD47132D4}" type="presParOf" srcId="{0204BC72-C374-47CE-9AFB-D1EC01019D24}" destId="{7ABF72C4-5367-4EBB-AC77-595E5DA67DCA}" srcOrd="2" destOrd="0" presId="urn:microsoft.com/office/officeart/2005/8/layout/orgChart1"/>
    <dgm:cxn modelId="{EA4D0E33-D15F-4C53-AEAE-E4506E2FE110}" type="presParOf" srcId="{0204BC72-C374-47CE-9AFB-D1EC01019D24}" destId="{F63E880D-EECB-4AFE-BFC7-7ECD1D789E7B}" srcOrd="3" destOrd="0" presId="urn:microsoft.com/office/officeart/2005/8/layout/orgChart1"/>
    <dgm:cxn modelId="{2063E5A4-E053-4A85-B144-10B5481BEAEA}" type="presParOf" srcId="{F63E880D-EECB-4AFE-BFC7-7ECD1D789E7B}" destId="{B0CEEF82-0AE0-4785-B3DA-2BA8DD217762}" srcOrd="0" destOrd="0" presId="urn:microsoft.com/office/officeart/2005/8/layout/orgChart1"/>
    <dgm:cxn modelId="{308CEB95-ADA0-4E17-85DE-A765C2CF45D5}" type="presParOf" srcId="{B0CEEF82-0AE0-4785-B3DA-2BA8DD217762}" destId="{7EE1FA53-22CF-4382-AEC5-6606D675A066}" srcOrd="0" destOrd="0" presId="urn:microsoft.com/office/officeart/2005/8/layout/orgChart1"/>
    <dgm:cxn modelId="{E25DA2DD-8E1D-4D48-8F55-03652674CBD0}" type="presParOf" srcId="{B0CEEF82-0AE0-4785-B3DA-2BA8DD217762}" destId="{4FDFFBFC-73AF-4E31-B16F-8A4511CA9F5A}" srcOrd="1" destOrd="0" presId="urn:microsoft.com/office/officeart/2005/8/layout/orgChart1"/>
    <dgm:cxn modelId="{B96AA562-3486-4E33-A6CF-736E19580DF4}" type="presParOf" srcId="{F63E880D-EECB-4AFE-BFC7-7ECD1D789E7B}" destId="{3668892B-4DF2-4F50-8B83-50A8F315B1C5}" srcOrd="1" destOrd="0" presId="urn:microsoft.com/office/officeart/2005/8/layout/orgChart1"/>
    <dgm:cxn modelId="{02AE055F-5D01-4927-8C01-1951779102CC}" type="presParOf" srcId="{F63E880D-EECB-4AFE-BFC7-7ECD1D789E7B}" destId="{EB60659F-EADB-4AAB-93A3-250399063DFD}" srcOrd="2" destOrd="0" presId="urn:microsoft.com/office/officeart/2005/8/layout/orgChart1"/>
    <dgm:cxn modelId="{B30CBF9B-2C2A-4658-9BC9-A30EC9555D48}" type="presParOf" srcId="{0204BC72-C374-47CE-9AFB-D1EC01019D24}" destId="{BCC3BE3A-A8C4-4FF9-9B68-308F8855D1F2}" srcOrd="4" destOrd="0" presId="urn:microsoft.com/office/officeart/2005/8/layout/orgChart1"/>
    <dgm:cxn modelId="{F8682587-9168-4909-9480-27F9D17F5BA8}" type="presParOf" srcId="{0204BC72-C374-47CE-9AFB-D1EC01019D24}" destId="{0FAAC53E-99DF-4CE5-9850-8EDE8D9B8877}" srcOrd="5" destOrd="0" presId="urn:microsoft.com/office/officeart/2005/8/layout/orgChart1"/>
    <dgm:cxn modelId="{667EC609-C93A-4ABF-96EA-2F5B79F97159}" type="presParOf" srcId="{0FAAC53E-99DF-4CE5-9850-8EDE8D9B8877}" destId="{F56A32AF-0211-48E9-A2E4-6C895069DF3B}" srcOrd="0" destOrd="0" presId="urn:microsoft.com/office/officeart/2005/8/layout/orgChart1"/>
    <dgm:cxn modelId="{98831B62-6E0F-4186-BDD7-AED7181C93D9}" type="presParOf" srcId="{F56A32AF-0211-48E9-A2E4-6C895069DF3B}" destId="{2ED56F6D-0897-4B92-873F-05F6093C8DE7}" srcOrd="0" destOrd="0" presId="urn:microsoft.com/office/officeart/2005/8/layout/orgChart1"/>
    <dgm:cxn modelId="{A49ADF01-4DAC-44F0-AD0B-C70A3F80CDE2}" type="presParOf" srcId="{F56A32AF-0211-48E9-A2E4-6C895069DF3B}" destId="{1055A481-0B80-4CB8-9392-8DD2A38E89A0}" srcOrd="1" destOrd="0" presId="urn:microsoft.com/office/officeart/2005/8/layout/orgChart1"/>
    <dgm:cxn modelId="{280BFC9A-0B93-436C-8371-7F8B8AA8E7EE}" type="presParOf" srcId="{0FAAC53E-99DF-4CE5-9850-8EDE8D9B8877}" destId="{2290E9EB-3322-4C69-9292-04230F7260AA}" srcOrd="1" destOrd="0" presId="urn:microsoft.com/office/officeart/2005/8/layout/orgChart1"/>
    <dgm:cxn modelId="{DDD847C5-7608-4582-A35C-270E2AF8EAD0}" type="presParOf" srcId="{0FAAC53E-99DF-4CE5-9850-8EDE8D9B8877}" destId="{26B7A492-2C8F-4DB5-85A6-091CAFEDAEF8}" srcOrd="2" destOrd="0" presId="urn:microsoft.com/office/officeart/2005/8/layout/orgChart1"/>
    <dgm:cxn modelId="{1C167E0E-EDFA-4C8B-8520-C29699A57437}" type="presParOf" srcId="{0204BC72-C374-47CE-9AFB-D1EC01019D24}" destId="{8DD6532D-7506-4568-A3A3-650171C32C5B}" srcOrd="6" destOrd="0" presId="urn:microsoft.com/office/officeart/2005/8/layout/orgChart1"/>
    <dgm:cxn modelId="{2595F7CE-203F-4F9D-9F25-1AD7A35C2850}" type="presParOf" srcId="{0204BC72-C374-47CE-9AFB-D1EC01019D24}" destId="{7801704B-458E-4727-A49C-ACA384ADD8E6}" srcOrd="7" destOrd="0" presId="urn:microsoft.com/office/officeart/2005/8/layout/orgChart1"/>
    <dgm:cxn modelId="{CF5070EF-82CB-4888-AE30-B77F8EB4349A}" type="presParOf" srcId="{7801704B-458E-4727-A49C-ACA384ADD8E6}" destId="{265DC438-EE6D-4213-8091-095604D47229}" srcOrd="0" destOrd="0" presId="urn:microsoft.com/office/officeart/2005/8/layout/orgChart1"/>
    <dgm:cxn modelId="{5913D3FA-8D04-4C82-B70E-814A3FEE38BB}" type="presParOf" srcId="{265DC438-EE6D-4213-8091-095604D47229}" destId="{E360293F-63F6-4009-85A6-1CB06BA7F5D9}" srcOrd="0" destOrd="0" presId="urn:microsoft.com/office/officeart/2005/8/layout/orgChart1"/>
    <dgm:cxn modelId="{99C08BA8-D5C3-4B52-B3E8-80D2838FA2C5}" type="presParOf" srcId="{265DC438-EE6D-4213-8091-095604D47229}" destId="{4D21A5A3-F3E5-4972-BC3D-B38136F661A6}" srcOrd="1" destOrd="0" presId="urn:microsoft.com/office/officeart/2005/8/layout/orgChart1"/>
    <dgm:cxn modelId="{D55E3EF2-9652-47F5-974D-C144F38F5AA3}" type="presParOf" srcId="{7801704B-458E-4727-A49C-ACA384ADD8E6}" destId="{3008EC3F-14B0-4A6B-8F83-9BE8E91AD4A3}" srcOrd="1" destOrd="0" presId="urn:microsoft.com/office/officeart/2005/8/layout/orgChart1"/>
    <dgm:cxn modelId="{8F27A06E-C8CB-4A8C-AE8B-F6D2F4467541}" type="presParOf" srcId="{7801704B-458E-4727-A49C-ACA384ADD8E6}" destId="{F07FC2DB-2DC6-421D-B729-4C039110E382}" srcOrd="2" destOrd="0" presId="urn:microsoft.com/office/officeart/2005/8/layout/orgChart1"/>
    <dgm:cxn modelId="{D65FD7C1-A540-4DF4-BFD7-66307A663694}" type="presParOf" srcId="{0204BC72-C374-47CE-9AFB-D1EC01019D24}" destId="{05599A05-A965-4008-8F6A-D7263BA1D2B4}" srcOrd="8" destOrd="0" presId="urn:microsoft.com/office/officeart/2005/8/layout/orgChart1"/>
    <dgm:cxn modelId="{AD691338-B49C-4657-86D5-21CA9BEF8E1C}" type="presParOf" srcId="{0204BC72-C374-47CE-9AFB-D1EC01019D24}" destId="{CFE5A21C-EAE3-4D75-B2E7-D79CC2576C57}" srcOrd="9" destOrd="0" presId="urn:microsoft.com/office/officeart/2005/8/layout/orgChart1"/>
    <dgm:cxn modelId="{F576E28A-BFED-413A-BF40-63F2AC0F5B2C}" type="presParOf" srcId="{CFE5A21C-EAE3-4D75-B2E7-D79CC2576C57}" destId="{7120BDDA-E490-4CBD-AC11-F2AB2389AA02}" srcOrd="0" destOrd="0" presId="urn:microsoft.com/office/officeart/2005/8/layout/orgChart1"/>
    <dgm:cxn modelId="{0A5B7E3C-3BB9-408F-AE9D-F663FD1B8DEE}" type="presParOf" srcId="{7120BDDA-E490-4CBD-AC11-F2AB2389AA02}" destId="{018AC62E-0ED7-4AA4-9718-A45323A2E125}" srcOrd="0" destOrd="0" presId="urn:microsoft.com/office/officeart/2005/8/layout/orgChart1"/>
    <dgm:cxn modelId="{33CD725F-4258-4A0E-927F-3A256CCB54DC}" type="presParOf" srcId="{7120BDDA-E490-4CBD-AC11-F2AB2389AA02}" destId="{DF5CB9CB-B74F-47E1-BDC8-E10F33D94677}" srcOrd="1" destOrd="0" presId="urn:microsoft.com/office/officeart/2005/8/layout/orgChart1"/>
    <dgm:cxn modelId="{C87E57B5-6C08-4F64-A820-992C143D65B0}" type="presParOf" srcId="{CFE5A21C-EAE3-4D75-B2E7-D79CC2576C57}" destId="{5983471B-49EB-4F6A-84CB-FFFA394EA2E7}" srcOrd="1" destOrd="0" presId="urn:microsoft.com/office/officeart/2005/8/layout/orgChart1"/>
    <dgm:cxn modelId="{90CAB82D-82DD-4EB2-AAB5-1A60977D0514}" type="presParOf" srcId="{CFE5A21C-EAE3-4D75-B2E7-D79CC2576C57}" destId="{D16CDF62-0FB9-4430-92EA-77258BB0CE2F}" srcOrd="2" destOrd="0" presId="urn:microsoft.com/office/officeart/2005/8/layout/orgChart1"/>
    <dgm:cxn modelId="{BB88E3AC-B9AA-41E1-AA33-422E0A040ECC}" type="presParOf" srcId="{CD4FE40E-5A2B-4291-BC8F-06843BAF5D91}" destId="{A5C83D47-1FD8-459C-9171-08B83AC68CB1}" srcOrd="2" destOrd="0" presId="urn:microsoft.com/office/officeart/2005/8/layout/orgChart1"/>
    <dgm:cxn modelId="{1F08D6F5-C9F5-41B9-A572-D5942EC23D18}" type="presParOf" srcId="{9A041893-5256-465F-B77F-87B0C8E4CA4D}" destId="{EE5BFFAF-8D32-4B6F-8545-04A46ADE77AB}" srcOrd="2" destOrd="0" presId="urn:microsoft.com/office/officeart/2005/8/layout/orgChart1"/>
    <dgm:cxn modelId="{B6255C6B-75C3-485A-AB4F-C3F5703E8789}" type="presParOf" srcId="{E9E6C836-0A5E-43B8-B484-E498CD0C8149}" destId="{B0334F5B-9F98-4249-BE5E-CB358D75A996}" srcOrd="2" destOrd="0" presId="urn:microsoft.com/office/officeart/2005/8/layout/orgChart1"/>
    <dgm:cxn modelId="{E982F643-AC75-4394-A462-2C5DD29D122B}" type="presParOf" srcId="{B0334F5B-9F98-4249-BE5E-CB358D75A996}" destId="{F2BBE8CC-074D-4227-AD62-18CF5402E394}" srcOrd="0" destOrd="0" presId="urn:microsoft.com/office/officeart/2005/8/layout/orgChart1"/>
    <dgm:cxn modelId="{19254EDE-D2CD-491A-A533-F635DE43D49C}" type="presParOf" srcId="{B0334F5B-9F98-4249-BE5E-CB358D75A996}" destId="{73D3444E-3587-4A25-8F77-F0E4FED96020}" srcOrd="1" destOrd="0" presId="urn:microsoft.com/office/officeart/2005/8/layout/orgChart1"/>
    <dgm:cxn modelId="{E3A4FF37-5602-4CD4-870A-1ECF7E3292D2}" type="presParOf" srcId="{73D3444E-3587-4A25-8F77-F0E4FED96020}" destId="{FC323EB8-2478-4335-9064-8D6287B209D5}" srcOrd="0" destOrd="0" presId="urn:microsoft.com/office/officeart/2005/8/layout/orgChart1"/>
    <dgm:cxn modelId="{27917DC6-C782-49D8-AE99-629ED2B01880}" type="presParOf" srcId="{FC323EB8-2478-4335-9064-8D6287B209D5}" destId="{C80FB2E5-FA12-4F16-9CAD-B4DA27F9B596}" srcOrd="0" destOrd="0" presId="urn:microsoft.com/office/officeart/2005/8/layout/orgChart1"/>
    <dgm:cxn modelId="{9239B0CC-54FA-430D-A22F-4940CF0C54B2}" type="presParOf" srcId="{FC323EB8-2478-4335-9064-8D6287B209D5}" destId="{D65CA58D-15BD-48FB-8217-01EC296F69D4}" srcOrd="1" destOrd="0" presId="urn:microsoft.com/office/officeart/2005/8/layout/orgChart1"/>
    <dgm:cxn modelId="{CBB965FD-C80A-402B-B2C7-BA8E48417F6D}" type="presParOf" srcId="{73D3444E-3587-4A25-8F77-F0E4FED96020}" destId="{30D53B62-CA81-4F78-84E3-78A76F17C270}" srcOrd="1" destOrd="0" presId="urn:microsoft.com/office/officeart/2005/8/layout/orgChart1"/>
    <dgm:cxn modelId="{78C1B522-7418-45F6-99EE-EE45DED5D78A}" type="presParOf" srcId="{73D3444E-3587-4A25-8F77-F0E4FED96020}" destId="{6CD7F434-310D-46F3-BBFC-087FA6882E6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BBE8CC-074D-4227-AD62-18CF5402E394}">
      <dsp:nvSpPr>
        <dsp:cNvPr id="0" name=""/>
        <dsp:cNvSpPr/>
      </dsp:nvSpPr>
      <dsp:spPr>
        <a:xfrm>
          <a:off x="7858233" y="2893821"/>
          <a:ext cx="98975" cy="320724"/>
        </a:xfrm>
        <a:custGeom>
          <a:avLst/>
          <a:gdLst/>
          <a:ahLst/>
          <a:cxnLst/>
          <a:rect l="0" t="0" r="0" b="0"/>
          <a:pathLst>
            <a:path>
              <a:moveTo>
                <a:pt x="98975" y="0"/>
              </a:moveTo>
              <a:lnTo>
                <a:pt x="98975" y="320724"/>
              </a:lnTo>
              <a:lnTo>
                <a:pt x="0" y="3207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599A05-A965-4008-8F6A-D7263BA1D2B4}">
      <dsp:nvSpPr>
        <dsp:cNvPr id="0" name=""/>
        <dsp:cNvSpPr/>
      </dsp:nvSpPr>
      <dsp:spPr>
        <a:xfrm>
          <a:off x="12475412" y="5045044"/>
          <a:ext cx="899866" cy="157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48"/>
              </a:lnTo>
              <a:lnTo>
                <a:pt x="899866" y="85548"/>
              </a:lnTo>
              <a:lnTo>
                <a:pt x="899866" y="1578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D6532D-7506-4568-A3A3-650171C32C5B}">
      <dsp:nvSpPr>
        <dsp:cNvPr id="0" name=""/>
        <dsp:cNvSpPr/>
      </dsp:nvSpPr>
      <dsp:spPr>
        <a:xfrm>
          <a:off x="10439086" y="5045044"/>
          <a:ext cx="2036325" cy="160720"/>
        </a:xfrm>
        <a:custGeom>
          <a:avLst/>
          <a:gdLst/>
          <a:ahLst/>
          <a:cxnLst/>
          <a:rect l="0" t="0" r="0" b="0"/>
          <a:pathLst>
            <a:path>
              <a:moveTo>
                <a:pt x="2036325" y="0"/>
              </a:moveTo>
              <a:lnTo>
                <a:pt x="2036325" y="88379"/>
              </a:lnTo>
              <a:lnTo>
                <a:pt x="0" y="88379"/>
              </a:lnTo>
              <a:lnTo>
                <a:pt x="0" y="160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3BE3A-A8C4-4FF9-9B68-308F8855D1F2}">
      <dsp:nvSpPr>
        <dsp:cNvPr id="0" name=""/>
        <dsp:cNvSpPr/>
      </dsp:nvSpPr>
      <dsp:spPr>
        <a:xfrm>
          <a:off x="11910200" y="5045044"/>
          <a:ext cx="565211" cy="160720"/>
        </a:xfrm>
        <a:custGeom>
          <a:avLst/>
          <a:gdLst/>
          <a:ahLst/>
          <a:cxnLst/>
          <a:rect l="0" t="0" r="0" b="0"/>
          <a:pathLst>
            <a:path>
              <a:moveTo>
                <a:pt x="565211" y="0"/>
              </a:moveTo>
              <a:lnTo>
                <a:pt x="565211" y="88379"/>
              </a:lnTo>
              <a:lnTo>
                <a:pt x="0" y="88379"/>
              </a:lnTo>
              <a:lnTo>
                <a:pt x="0" y="160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BF72C4-5367-4EBB-AC77-595E5DA67DCA}">
      <dsp:nvSpPr>
        <dsp:cNvPr id="0" name=""/>
        <dsp:cNvSpPr/>
      </dsp:nvSpPr>
      <dsp:spPr>
        <a:xfrm>
          <a:off x="11178588" y="5045044"/>
          <a:ext cx="1296824" cy="160720"/>
        </a:xfrm>
        <a:custGeom>
          <a:avLst/>
          <a:gdLst/>
          <a:ahLst/>
          <a:cxnLst/>
          <a:rect l="0" t="0" r="0" b="0"/>
          <a:pathLst>
            <a:path>
              <a:moveTo>
                <a:pt x="1296824" y="0"/>
              </a:moveTo>
              <a:lnTo>
                <a:pt x="1296824" y="88379"/>
              </a:lnTo>
              <a:lnTo>
                <a:pt x="0" y="88379"/>
              </a:lnTo>
              <a:lnTo>
                <a:pt x="0" y="160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17B8A-E79C-4808-B960-870BC449716B}">
      <dsp:nvSpPr>
        <dsp:cNvPr id="0" name=""/>
        <dsp:cNvSpPr/>
      </dsp:nvSpPr>
      <dsp:spPr>
        <a:xfrm>
          <a:off x="12352189" y="5624483"/>
          <a:ext cx="130837" cy="665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5747"/>
              </a:lnTo>
              <a:lnTo>
                <a:pt x="130837" y="6657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0D1A25-394B-4D36-B285-861FFF6391B0}">
      <dsp:nvSpPr>
        <dsp:cNvPr id="0" name=""/>
        <dsp:cNvSpPr/>
      </dsp:nvSpPr>
      <dsp:spPr>
        <a:xfrm>
          <a:off x="12352189" y="5624483"/>
          <a:ext cx="126828" cy="2487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758"/>
              </a:lnTo>
              <a:lnTo>
                <a:pt x="126828" y="2487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0DD5C9-49F5-4DC1-852F-63DD75DE1D6E}">
      <dsp:nvSpPr>
        <dsp:cNvPr id="0" name=""/>
        <dsp:cNvSpPr/>
      </dsp:nvSpPr>
      <dsp:spPr>
        <a:xfrm>
          <a:off x="12475412" y="5045044"/>
          <a:ext cx="165288" cy="160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379"/>
              </a:lnTo>
              <a:lnTo>
                <a:pt x="165288" y="88379"/>
              </a:lnTo>
              <a:lnTo>
                <a:pt x="165288" y="160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3EBF12-A182-430D-97FB-4F7EFC5F2EBC}">
      <dsp:nvSpPr>
        <dsp:cNvPr id="0" name=""/>
        <dsp:cNvSpPr/>
      </dsp:nvSpPr>
      <dsp:spPr>
        <a:xfrm>
          <a:off x="7961012" y="4016742"/>
          <a:ext cx="4514399" cy="620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8142"/>
              </a:lnTo>
              <a:lnTo>
                <a:pt x="4514399" y="548142"/>
              </a:lnTo>
              <a:lnTo>
                <a:pt x="4514399" y="6204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CB3208-AE11-4680-958F-E2A2729C7BEC}">
      <dsp:nvSpPr>
        <dsp:cNvPr id="0" name=""/>
        <dsp:cNvSpPr/>
      </dsp:nvSpPr>
      <dsp:spPr>
        <a:xfrm>
          <a:off x="6197743" y="4981705"/>
          <a:ext cx="1285611" cy="139689"/>
        </a:xfrm>
        <a:custGeom>
          <a:avLst/>
          <a:gdLst/>
          <a:ahLst/>
          <a:cxnLst/>
          <a:rect l="0" t="0" r="0" b="0"/>
          <a:pathLst>
            <a:path>
              <a:moveTo>
                <a:pt x="1285611" y="0"/>
              </a:moveTo>
              <a:lnTo>
                <a:pt x="1285611" y="67349"/>
              </a:lnTo>
              <a:lnTo>
                <a:pt x="0" y="67349"/>
              </a:lnTo>
              <a:lnTo>
                <a:pt x="0" y="1396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1A4C64-2379-44D9-994E-3227D55E277F}">
      <dsp:nvSpPr>
        <dsp:cNvPr id="0" name=""/>
        <dsp:cNvSpPr/>
      </dsp:nvSpPr>
      <dsp:spPr>
        <a:xfrm>
          <a:off x="8674006" y="5956017"/>
          <a:ext cx="2145797" cy="682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0517"/>
              </a:lnTo>
              <a:lnTo>
                <a:pt x="2145797" y="610517"/>
              </a:lnTo>
              <a:lnTo>
                <a:pt x="2145797" y="6828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D71671-9FBA-46ED-A0C2-4D3A2F8ADADE}">
      <dsp:nvSpPr>
        <dsp:cNvPr id="0" name=""/>
        <dsp:cNvSpPr/>
      </dsp:nvSpPr>
      <dsp:spPr>
        <a:xfrm>
          <a:off x="8674006" y="5956017"/>
          <a:ext cx="1319955" cy="682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0517"/>
              </a:lnTo>
              <a:lnTo>
                <a:pt x="1319955" y="610517"/>
              </a:lnTo>
              <a:lnTo>
                <a:pt x="1319955" y="6828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0576B-9B64-4A1C-A043-9112721AFF80}">
      <dsp:nvSpPr>
        <dsp:cNvPr id="0" name=""/>
        <dsp:cNvSpPr/>
      </dsp:nvSpPr>
      <dsp:spPr>
        <a:xfrm>
          <a:off x="8674006" y="5956017"/>
          <a:ext cx="493742" cy="684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2057"/>
              </a:lnTo>
              <a:lnTo>
                <a:pt x="493742" y="612057"/>
              </a:lnTo>
              <a:lnTo>
                <a:pt x="493742" y="6843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2AB64-3B8D-4571-95DF-D8BA9B801462}">
      <dsp:nvSpPr>
        <dsp:cNvPr id="0" name=""/>
        <dsp:cNvSpPr/>
      </dsp:nvSpPr>
      <dsp:spPr>
        <a:xfrm>
          <a:off x="8674006" y="5956017"/>
          <a:ext cx="2148566" cy="144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40"/>
              </a:lnTo>
              <a:lnTo>
                <a:pt x="2148566" y="72340"/>
              </a:lnTo>
              <a:lnTo>
                <a:pt x="2148566" y="1446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5C5A3B-53FF-45A4-8568-E907D019F486}">
      <dsp:nvSpPr>
        <dsp:cNvPr id="0" name=""/>
        <dsp:cNvSpPr/>
      </dsp:nvSpPr>
      <dsp:spPr>
        <a:xfrm>
          <a:off x="8674006" y="5956017"/>
          <a:ext cx="1314926" cy="144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40"/>
              </a:lnTo>
              <a:lnTo>
                <a:pt x="1314926" y="72340"/>
              </a:lnTo>
              <a:lnTo>
                <a:pt x="1314926" y="1446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AD68F8-4BC7-4F69-8541-040852A8AF15}">
      <dsp:nvSpPr>
        <dsp:cNvPr id="0" name=""/>
        <dsp:cNvSpPr/>
      </dsp:nvSpPr>
      <dsp:spPr>
        <a:xfrm>
          <a:off x="8674006" y="5956017"/>
          <a:ext cx="481286" cy="144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40"/>
              </a:lnTo>
              <a:lnTo>
                <a:pt x="481286" y="72340"/>
              </a:lnTo>
              <a:lnTo>
                <a:pt x="481286" y="1446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0220F-F025-4CEA-A611-B01376EE87C0}">
      <dsp:nvSpPr>
        <dsp:cNvPr id="0" name=""/>
        <dsp:cNvSpPr/>
      </dsp:nvSpPr>
      <dsp:spPr>
        <a:xfrm>
          <a:off x="8251609" y="5956017"/>
          <a:ext cx="422397" cy="148212"/>
        </a:xfrm>
        <a:custGeom>
          <a:avLst/>
          <a:gdLst/>
          <a:ahLst/>
          <a:cxnLst/>
          <a:rect l="0" t="0" r="0" b="0"/>
          <a:pathLst>
            <a:path>
              <a:moveTo>
                <a:pt x="422397" y="0"/>
              </a:moveTo>
              <a:lnTo>
                <a:pt x="422397" y="75871"/>
              </a:lnTo>
              <a:lnTo>
                <a:pt x="0" y="75871"/>
              </a:lnTo>
              <a:lnTo>
                <a:pt x="0" y="1482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BAFB10-743C-494C-97DC-FA40465A1E05}">
      <dsp:nvSpPr>
        <dsp:cNvPr id="0" name=""/>
        <dsp:cNvSpPr/>
      </dsp:nvSpPr>
      <dsp:spPr>
        <a:xfrm>
          <a:off x="7438238" y="5956017"/>
          <a:ext cx="1235768" cy="144681"/>
        </a:xfrm>
        <a:custGeom>
          <a:avLst/>
          <a:gdLst/>
          <a:ahLst/>
          <a:cxnLst/>
          <a:rect l="0" t="0" r="0" b="0"/>
          <a:pathLst>
            <a:path>
              <a:moveTo>
                <a:pt x="1235768" y="0"/>
              </a:moveTo>
              <a:lnTo>
                <a:pt x="1235768" y="72340"/>
              </a:lnTo>
              <a:lnTo>
                <a:pt x="0" y="72340"/>
              </a:lnTo>
              <a:lnTo>
                <a:pt x="0" y="1446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BBBA75-AE08-4B36-AB55-07EF55BB2379}">
      <dsp:nvSpPr>
        <dsp:cNvPr id="0" name=""/>
        <dsp:cNvSpPr/>
      </dsp:nvSpPr>
      <dsp:spPr>
        <a:xfrm>
          <a:off x="6533445" y="5956017"/>
          <a:ext cx="2140561" cy="144681"/>
        </a:xfrm>
        <a:custGeom>
          <a:avLst/>
          <a:gdLst/>
          <a:ahLst/>
          <a:cxnLst/>
          <a:rect l="0" t="0" r="0" b="0"/>
          <a:pathLst>
            <a:path>
              <a:moveTo>
                <a:pt x="2140561" y="0"/>
              </a:moveTo>
              <a:lnTo>
                <a:pt x="2140561" y="72340"/>
              </a:lnTo>
              <a:lnTo>
                <a:pt x="0" y="72340"/>
              </a:lnTo>
              <a:lnTo>
                <a:pt x="0" y="1446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A1D0EE-D644-4534-8059-B2EBEF554430}">
      <dsp:nvSpPr>
        <dsp:cNvPr id="0" name=""/>
        <dsp:cNvSpPr/>
      </dsp:nvSpPr>
      <dsp:spPr>
        <a:xfrm>
          <a:off x="6533927" y="5956017"/>
          <a:ext cx="2140078" cy="682858"/>
        </a:xfrm>
        <a:custGeom>
          <a:avLst/>
          <a:gdLst/>
          <a:ahLst/>
          <a:cxnLst/>
          <a:rect l="0" t="0" r="0" b="0"/>
          <a:pathLst>
            <a:path>
              <a:moveTo>
                <a:pt x="2140078" y="0"/>
              </a:moveTo>
              <a:lnTo>
                <a:pt x="2140078" y="610517"/>
              </a:lnTo>
              <a:lnTo>
                <a:pt x="0" y="610517"/>
              </a:lnTo>
              <a:lnTo>
                <a:pt x="0" y="6828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7BF66-06E3-4724-B1CA-68CD04EE03E6}">
      <dsp:nvSpPr>
        <dsp:cNvPr id="0" name=""/>
        <dsp:cNvSpPr/>
      </dsp:nvSpPr>
      <dsp:spPr>
        <a:xfrm>
          <a:off x="8191714" y="5956017"/>
          <a:ext cx="482291" cy="681842"/>
        </a:xfrm>
        <a:custGeom>
          <a:avLst/>
          <a:gdLst/>
          <a:ahLst/>
          <a:cxnLst/>
          <a:rect l="0" t="0" r="0" b="0"/>
          <a:pathLst>
            <a:path>
              <a:moveTo>
                <a:pt x="482291" y="0"/>
              </a:moveTo>
              <a:lnTo>
                <a:pt x="482291" y="609501"/>
              </a:lnTo>
              <a:lnTo>
                <a:pt x="0" y="609501"/>
              </a:lnTo>
              <a:lnTo>
                <a:pt x="0" y="6818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9E94C6-7D6B-40E5-8FD7-F06504A48DD2}">
      <dsp:nvSpPr>
        <dsp:cNvPr id="0" name=""/>
        <dsp:cNvSpPr/>
      </dsp:nvSpPr>
      <dsp:spPr>
        <a:xfrm>
          <a:off x="7354974" y="5956017"/>
          <a:ext cx="1319032" cy="682858"/>
        </a:xfrm>
        <a:custGeom>
          <a:avLst/>
          <a:gdLst/>
          <a:ahLst/>
          <a:cxnLst/>
          <a:rect l="0" t="0" r="0" b="0"/>
          <a:pathLst>
            <a:path>
              <a:moveTo>
                <a:pt x="1319032" y="0"/>
              </a:moveTo>
              <a:lnTo>
                <a:pt x="1319032" y="610517"/>
              </a:lnTo>
              <a:lnTo>
                <a:pt x="0" y="610517"/>
              </a:lnTo>
              <a:lnTo>
                <a:pt x="0" y="6828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05950F-EC8C-40E9-8B44-1266C6869DBB}">
      <dsp:nvSpPr>
        <dsp:cNvPr id="0" name=""/>
        <dsp:cNvSpPr/>
      </dsp:nvSpPr>
      <dsp:spPr>
        <a:xfrm>
          <a:off x="8628286" y="5466856"/>
          <a:ext cx="91440" cy="1446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6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7F6288-51BF-4B5B-A565-381A55A92554}">
      <dsp:nvSpPr>
        <dsp:cNvPr id="0" name=""/>
        <dsp:cNvSpPr/>
      </dsp:nvSpPr>
      <dsp:spPr>
        <a:xfrm>
          <a:off x="7483354" y="4981705"/>
          <a:ext cx="1190652" cy="140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330"/>
              </a:lnTo>
              <a:lnTo>
                <a:pt x="1190652" y="68330"/>
              </a:lnTo>
              <a:lnTo>
                <a:pt x="1190652" y="14067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929350-8068-4164-BF94-062EB476AE4D}">
      <dsp:nvSpPr>
        <dsp:cNvPr id="0" name=""/>
        <dsp:cNvSpPr/>
      </dsp:nvSpPr>
      <dsp:spPr>
        <a:xfrm>
          <a:off x="7483354" y="4981705"/>
          <a:ext cx="353194" cy="1392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873"/>
              </a:lnTo>
              <a:lnTo>
                <a:pt x="353194" y="66873"/>
              </a:lnTo>
              <a:lnTo>
                <a:pt x="353194" y="1392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E41649-44B3-469D-BD98-4BF26A2AFCD8}">
      <dsp:nvSpPr>
        <dsp:cNvPr id="0" name=""/>
        <dsp:cNvSpPr/>
      </dsp:nvSpPr>
      <dsp:spPr>
        <a:xfrm>
          <a:off x="7006726" y="4981705"/>
          <a:ext cx="476628" cy="139214"/>
        </a:xfrm>
        <a:custGeom>
          <a:avLst/>
          <a:gdLst/>
          <a:ahLst/>
          <a:cxnLst/>
          <a:rect l="0" t="0" r="0" b="0"/>
          <a:pathLst>
            <a:path>
              <a:moveTo>
                <a:pt x="476628" y="0"/>
              </a:moveTo>
              <a:lnTo>
                <a:pt x="476628" y="66873"/>
              </a:lnTo>
              <a:lnTo>
                <a:pt x="0" y="66873"/>
              </a:lnTo>
              <a:lnTo>
                <a:pt x="0" y="1392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B4EEE1-CC85-410D-B929-A7B8B111B81A}">
      <dsp:nvSpPr>
        <dsp:cNvPr id="0" name=""/>
        <dsp:cNvSpPr/>
      </dsp:nvSpPr>
      <dsp:spPr>
        <a:xfrm>
          <a:off x="7483354" y="4016742"/>
          <a:ext cx="477657" cy="620483"/>
        </a:xfrm>
        <a:custGeom>
          <a:avLst/>
          <a:gdLst/>
          <a:ahLst/>
          <a:cxnLst/>
          <a:rect l="0" t="0" r="0" b="0"/>
          <a:pathLst>
            <a:path>
              <a:moveTo>
                <a:pt x="477657" y="0"/>
              </a:moveTo>
              <a:lnTo>
                <a:pt x="477657" y="548142"/>
              </a:lnTo>
              <a:lnTo>
                <a:pt x="0" y="548142"/>
              </a:lnTo>
              <a:lnTo>
                <a:pt x="0" y="6204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FAC0B4-6FFA-46E4-B448-1C16918ADDC2}">
      <dsp:nvSpPr>
        <dsp:cNvPr id="0" name=""/>
        <dsp:cNvSpPr/>
      </dsp:nvSpPr>
      <dsp:spPr>
        <a:xfrm>
          <a:off x="5167618" y="5581430"/>
          <a:ext cx="91440" cy="1446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6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203E3A-023C-4493-8A8D-9AA3945CD62B}">
      <dsp:nvSpPr>
        <dsp:cNvPr id="0" name=""/>
        <dsp:cNvSpPr/>
      </dsp:nvSpPr>
      <dsp:spPr>
        <a:xfrm>
          <a:off x="4710398" y="5092269"/>
          <a:ext cx="502940" cy="144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40"/>
              </a:lnTo>
              <a:lnTo>
                <a:pt x="502940" y="72340"/>
              </a:lnTo>
              <a:lnTo>
                <a:pt x="502940" y="1446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CE04A4-A3CC-4BA9-9D3C-16BFC56326D3}">
      <dsp:nvSpPr>
        <dsp:cNvPr id="0" name=""/>
        <dsp:cNvSpPr/>
      </dsp:nvSpPr>
      <dsp:spPr>
        <a:xfrm>
          <a:off x="3931874" y="5581430"/>
          <a:ext cx="103343" cy="806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6082"/>
              </a:lnTo>
              <a:lnTo>
                <a:pt x="103343" y="8060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A1DBC7-7520-4097-80AA-DA154E9620B2}">
      <dsp:nvSpPr>
        <dsp:cNvPr id="0" name=""/>
        <dsp:cNvSpPr/>
      </dsp:nvSpPr>
      <dsp:spPr>
        <a:xfrm>
          <a:off x="3931874" y="5581430"/>
          <a:ext cx="103343" cy="316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921"/>
              </a:lnTo>
              <a:lnTo>
                <a:pt x="103343" y="3169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B8D9D0-80A1-4987-8C84-7FFFBC2E61D3}">
      <dsp:nvSpPr>
        <dsp:cNvPr id="0" name=""/>
        <dsp:cNvSpPr/>
      </dsp:nvSpPr>
      <dsp:spPr>
        <a:xfrm>
          <a:off x="4207458" y="5092269"/>
          <a:ext cx="502940" cy="144681"/>
        </a:xfrm>
        <a:custGeom>
          <a:avLst/>
          <a:gdLst/>
          <a:ahLst/>
          <a:cxnLst/>
          <a:rect l="0" t="0" r="0" b="0"/>
          <a:pathLst>
            <a:path>
              <a:moveTo>
                <a:pt x="502940" y="0"/>
              </a:moveTo>
              <a:lnTo>
                <a:pt x="502940" y="72340"/>
              </a:lnTo>
              <a:lnTo>
                <a:pt x="0" y="72340"/>
              </a:lnTo>
              <a:lnTo>
                <a:pt x="0" y="1446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4578F3-4DB9-426B-8F5F-BD9D235883B9}">
      <dsp:nvSpPr>
        <dsp:cNvPr id="0" name=""/>
        <dsp:cNvSpPr/>
      </dsp:nvSpPr>
      <dsp:spPr>
        <a:xfrm>
          <a:off x="4710398" y="4016742"/>
          <a:ext cx="3250614" cy="616473"/>
        </a:xfrm>
        <a:custGeom>
          <a:avLst/>
          <a:gdLst/>
          <a:ahLst/>
          <a:cxnLst/>
          <a:rect l="0" t="0" r="0" b="0"/>
          <a:pathLst>
            <a:path>
              <a:moveTo>
                <a:pt x="3250614" y="0"/>
              </a:moveTo>
              <a:lnTo>
                <a:pt x="3250614" y="544132"/>
              </a:lnTo>
              <a:lnTo>
                <a:pt x="0" y="544132"/>
              </a:lnTo>
              <a:lnTo>
                <a:pt x="0" y="61647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498C5-CC17-4487-875E-334983CB2B04}">
      <dsp:nvSpPr>
        <dsp:cNvPr id="0" name=""/>
        <dsp:cNvSpPr/>
      </dsp:nvSpPr>
      <dsp:spPr>
        <a:xfrm>
          <a:off x="2925994" y="5115225"/>
          <a:ext cx="103343" cy="1897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7630"/>
              </a:lnTo>
              <a:lnTo>
                <a:pt x="103343" y="18976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A484B-2E53-4761-94CA-54FD5F899721}">
      <dsp:nvSpPr>
        <dsp:cNvPr id="0" name=""/>
        <dsp:cNvSpPr/>
      </dsp:nvSpPr>
      <dsp:spPr>
        <a:xfrm>
          <a:off x="2925994" y="5115225"/>
          <a:ext cx="103343" cy="1408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8469"/>
              </a:lnTo>
              <a:lnTo>
                <a:pt x="103343" y="14084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8A0184-FB80-447F-A414-D859C40B7B1E}">
      <dsp:nvSpPr>
        <dsp:cNvPr id="0" name=""/>
        <dsp:cNvSpPr/>
      </dsp:nvSpPr>
      <dsp:spPr>
        <a:xfrm>
          <a:off x="2925994" y="5115225"/>
          <a:ext cx="103343" cy="919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9308"/>
              </a:lnTo>
              <a:lnTo>
                <a:pt x="103343" y="9193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05E0F4-76BE-4706-B3DB-2773E7BE1CB2}">
      <dsp:nvSpPr>
        <dsp:cNvPr id="0" name=""/>
        <dsp:cNvSpPr/>
      </dsp:nvSpPr>
      <dsp:spPr>
        <a:xfrm>
          <a:off x="2925994" y="5115225"/>
          <a:ext cx="103343" cy="373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3534"/>
              </a:lnTo>
              <a:lnTo>
                <a:pt x="103343" y="3735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5C4CA7-1787-4306-B8B9-B1CBAB6E668A}">
      <dsp:nvSpPr>
        <dsp:cNvPr id="0" name=""/>
        <dsp:cNvSpPr/>
      </dsp:nvSpPr>
      <dsp:spPr>
        <a:xfrm>
          <a:off x="3201577" y="4016742"/>
          <a:ext cx="4759434" cy="616473"/>
        </a:xfrm>
        <a:custGeom>
          <a:avLst/>
          <a:gdLst/>
          <a:ahLst/>
          <a:cxnLst/>
          <a:rect l="0" t="0" r="0" b="0"/>
          <a:pathLst>
            <a:path>
              <a:moveTo>
                <a:pt x="4759434" y="0"/>
              </a:moveTo>
              <a:lnTo>
                <a:pt x="4759434" y="544132"/>
              </a:lnTo>
              <a:lnTo>
                <a:pt x="0" y="544132"/>
              </a:lnTo>
              <a:lnTo>
                <a:pt x="0" y="61647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7E41DF-CC0A-49AE-8428-27327B9D0C17}">
      <dsp:nvSpPr>
        <dsp:cNvPr id="0" name=""/>
        <dsp:cNvSpPr/>
      </dsp:nvSpPr>
      <dsp:spPr>
        <a:xfrm>
          <a:off x="7961012" y="4016742"/>
          <a:ext cx="383561" cy="151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027"/>
              </a:lnTo>
              <a:lnTo>
                <a:pt x="383561" y="79027"/>
              </a:lnTo>
              <a:lnTo>
                <a:pt x="383561" y="15136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3ACE16-591B-4C2B-9690-AAD93500A801}">
      <dsp:nvSpPr>
        <dsp:cNvPr id="0" name=""/>
        <dsp:cNvSpPr/>
      </dsp:nvSpPr>
      <dsp:spPr>
        <a:xfrm>
          <a:off x="7429381" y="4016742"/>
          <a:ext cx="531630" cy="157096"/>
        </a:xfrm>
        <a:custGeom>
          <a:avLst/>
          <a:gdLst/>
          <a:ahLst/>
          <a:cxnLst/>
          <a:rect l="0" t="0" r="0" b="0"/>
          <a:pathLst>
            <a:path>
              <a:moveTo>
                <a:pt x="531630" y="0"/>
              </a:moveTo>
              <a:lnTo>
                <a:pt x="531630" y="84755"/>
              </a:lnTo>
              <a:lnTo>
                <a:pt x="0" y="84755"/>
              </a:lnTo>
              <a:lnTo>
                <a:pt x="0" y="1570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6C42AC-F8C5-4890-868B-DDAD37B98FE6}">
      <dsp:nvSpPr>
        <dsp:cNvPr id="0" name=""/>
        <dsp:cNvSpPr/>
      </dsp:nvSpPr>
      <dsp:spPr>
        <a:xfrm>
          <a:off x="7911489" y="2893821"/>
          <a:ext cx="91440" cy="6110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8672"/>
              </a:lnTo>
              <a:lnTo>
                <a:pt x="49523" y="538672"/>
              </a:lnTo>
              <a:lnTo>
                <a:pt x="49523" y="6110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D7FCDB-C93A-48C2-A68A-90E425546F68}">
      <dsp:nvSpPr>
        <dsp:cNvPr id="0" name=""/>
        <dsp:cNvSpPr/>
      </dsp:nvSpPr>
      <dsp:spPr>
        <a:xfrm>
          <a:off x="7612730" y="2447765"/>
          <a:ext cx="688958" cy="4460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Police &amp; Crime Commissioner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MATTHEW BARBER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C0943</a:t>
          </a:r>
          <a:endParaRPr lang="en-GB" sz="500" kern="1200" dirty="0"/>
        </a:p>
      </dsp:txBody>
      <dsp:txXfrm>
        <a:off x="7612730" y="2447765"/>
        <a:ext cx="688958" cy="446056"/>
      </dsp:txXfrm>
    </dsp:sp>
    <dsp:sp modelId="{793A3AEC-E22B-42A4-B119-0C6611443F30}">
      <dsp:nvSpPr>
        <dsp:cNvPr id="0" name=""/>
        <dsp:cNvSpPr/>
      </dsp:nvSpPr>
      <dsp:spPr>
        <a:xfrm>
          <a:off x="7616533" y="3504835"/>
          <a:ext cx="688958" cy="511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Chief of Staff</a:t>
          </a:r>
          <a:br>
            <a:rPr lang="en-GB" sz="500" kern="1200" dirty="0" smtClean="0"/>
          </a:br>
          <a:r>
            <a:rPr lang="en-GB" sz="500" kern="1200" dirty="0" smtClean="0"/>
            <a:t>(Head of Paid Service, Monitoring Officer)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GILLIAN ORMSTON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C5359</a:t>
          </a:r>
          <a:endParaRPr lang="en-GB" sz="500" kern="1200" dirty="0"/>
        </a:p>
      </dsp:txBody>
      <dsp:txXfrm>
        <a:off x="7616533" y="3504835"/>
        <a:ext cx="688958" cy="511906"/>
      </dsp:txXfrm>
    </dsp:sp>
    <dsp:sp modelId="{639DA74F-DB11-461A-A0C7-233536CD5310}">
      <dsp:nvSpPr>
        <dsp:cNvPr id="0" name=""/>
        <dsp:cNvSpPr/>
      </dsp:nvSpPr>
      <dsp:spPr>
        <a:xfrm>
          <a:off x="7084902" y="4173838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EA to PCC/ COS and SMG CHARLOTTE ROBERTS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C7904</a:t>
          </a:r>
          <a:endParaRPr lang="en-GB" sz="500" kern="1200" dirty="0"/>
        </a:p>
      </dsp:txBody>
      <dsp:txXfrm>
        <a:off x="7084902" y="4173838"/>
        <a:ext cx="688958" cy="344479"/>
      </dsp:txXfrm>
    </dsp:sp>
    <dsp:sp modelId="{DF7FC3E8-7DE5-47C7-A4AE-904403ADBB51}">
      <dsp:nvSpPr>
        <dsp:cNvPr id="0" name=""/>
        <dsp:cNvSpPr/>
      </dsp:nvSpPr>
      <dsp:spPr>
        <a:xfrm>
          <a:off x="8000094" y="4168109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Administrative Support Officer</a:t>
          </a:r>
          <a:br>
            <a:rPr lang="en-US" sz="500" kern="1200" dirty="0" smtClean="0"/>
          </a:br>
          <a:r>
            <a:rPr lang="en-US" sz="500" kern="1200" dirty="0" smtClean="0"/>
            <a:t>LALITHA GEDDADA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C7683</a:t>
          </a:r>
          <a:endParaRPr lang="en-US" sz="500" kern="1200" dirty="0"/>
        </a:p>
      </dsp:txBody>
      <dsp:txXfrm>
        <a:off x="8000094" y="4168109"/>
        <a:ext cx="688958" cy="344479"/>
      </dsp:txXfrm>
    </dsp:sp>
    <dsp:sp modelId="{16AEC38A-7149-4E17-A151-BF46AD0BF7AC}">
      <dsp:nvSpPr>
        <dsp:cNvPr id="0" name=""/>
        <dsp:cNvSpPr/>
      </dsp:nvSpPr>
      <dsp:spPr>
        <a:xfrm>
          <a:off x="2857098" y="4633215"/>
          <a:ext cx="688958" cy="48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Head of Governance &amp; Compliance</a:t>
          </a:r>
          <a:br>
            <a:rPr lang="en-GB" sz="500" kern="1200" dirty="0" smtClean="0"/>
          </a:br>
          <a:r>
            <a:rPr lang="en-GB" sz="500" kern="1200" dirty="0" smtClean="0"/>
            <a:t>(Dep Monitoring Officer)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VICKI WASKETT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C7933</a:t>
          </a:r>
          <a:endParaRPr lang="en-GB" sz="500" kern="1200" dirty="0"/>
        </a:p>
      </dsp:txBody>
      <dsp:txXfrm>
        <a:off x="2857098" y="4633215"/>
        <a:ext cx="688958" cy="482009"/>
      </dsp:txXfrm>
    </dsp:sp>
    <dsp:sp modelId="{8FFD0BC9-9D82-4C25-AAE6-4012AA0DEB12}">
      <dsp:nvSpPr>
        <dsp:cNvPr id="0" name=""/>
        <dsp:cNvSpPr/>
      </dsp:nvSpPr>
      <dsp:spPr>
        <a:xfrm>
          <a:off x="3029338" y="5259906"/>
          <a:ext cx="688958" cy="457706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Policy Development Manager (Policing &amp; Performance)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GARY EVANS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C7013</a:t>
          </a:r>
          <a:endParaRPr lang="en-GB" sz="500" kern="1200" dirty="0">
            <a:solidFill>
              <a:schemeClr val="bg1"/>
            </a:solidFill>
          </a:endParaRPr>
        </a:p>
      </dsp:txBody>
      <dsp:txXfrm>
        <a:off x="3029338" y="5259906"/>
        <a:ext cx="688958" cy="457706"/>
      </dsp:txXfrm>
    </dsp:sp>
    <dsp:sp modelId="{A33059AB-BC39-4B33-8543-F68A649610AF}">
      <dsp:nvSpPr>
        <dsp:cNvPr id="0" name=""/>
        <dsp:cNvSpPr/>
      </dsp:nvSpPr>
      <dsp:spPr>
        <a:xfrm>
          <a:off x="3029338" y="5862294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Complaint Review 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SIERRA REID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C6511</a:t>
          </a:r>
          <a:endParaRPr lang="en-GB" sz="500" kern="1200" dirty="0"/>
        </a:p>
      </dsp:txBody>
      <dsp:txXfrm>
        <a:off x="3029338" y="5862294"/>
        <a:ext cx="688958" cy="344479"/>
      </dsp:txXfrm>
    </dsp:sp>
    <dsp:sp modelId="{FDBE78C0-CE19-48BE-BC84-A639E4395312}">
      <dsp:nvSpPr>
        <dsp:cNvPr id="0" name=""/>
        <dsp:cNvSpPr/>
      </dsp:nvSpPr>
      <dsp:spPr>
        <a:xfrm>
          <a:off x="3029338" y="6351455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Governance 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JIM KATOUZIAN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C9268</a:t>
          </a:r>
          <a:endParaRPr lang="en-GB" sz="500" kern="1200" dirty="0"/>
        </a:p>
      </dsp:txBody>
      <dsp:txXfrm>
        <a:off x="3029338" y="6351455"/>
        <a:ext cx="688958" cy="344479"/>
      </dsp:txXfrm>
    </dsp:sp>
    <dsp:sp modelId="{68538727-64CF-4151-80FA-41E107511782}">
      <dsp:nvSpPr>
        <dsp:cNvPr id="0" name=""/>
        <dsp:cNvSpPr/>
      </dsp:nvSpPr>
      <dsp:spPr>
        <a:xfrm>
          <a:off x="3029338" y="6840616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Governance Officer &amp; ICVS 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LISA HONESS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C6394</a:t>
          </a:r>
          <a:endParaRPr lang="en-GB" sz="500" kern="1200" dirty="0"/>
        </a:p>
      </dsp:txBody>
      <dsp:txXfrm>
        <a:off x="3029338" y="6840616"/>
        <a:ext cx="688958" cy="344479"/>
      </dsp:txXfrm>
    </dsp:sp>
    <dsp:sp modelId="{BCF80FB4-3F98-47AE-9286-9E03562C0A68}">
      <dsp:nvSpPr>
        <dsp:cNvPr id="0" name=""/>
        <dsp:cNvSpPr/>
      </dsp:nvSpPr>
      <dsp:spPr>
        <a:xfrm>
          <a:off x="4365918" y="4633215"/>
          <a:ext cx="688958" cy="45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Chief Finance Officer</a:t>
          </a:r>
          <a:br>
            <a:rPr lang="en-GB" sz="500" kern="1200" dirty="0" smtClean="0"/>
          </a:br>
          <a:r>
            <a:rPr lang="en-GB" sz="500" kern="1200" dirty="0" smtClean="0"/>
            <a:t>(Deputy Chief of Staff)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MARTIN THORNLEY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C5608</a:t>
          </a:r>
          <a:endParaRPr lang="en-GB" sz="500" kern="1200" dirty="0"/>
        </a:p>
      </dsp:txBody>
      <dsp:txXfrm>
        <a:off x="4365918" y="4633215"/>
        <a:ext cx="688958" cy="459053"/>
      </dsp:txXfrm>
    </dsp:sp>
    <dsp:sp modelId="{BFA95DC1-73B3-40B4-8A5D-86CCDBF971F5}">
      <dsp:nvSpPr>
        <dsp:cNvPr id="0" name=""/>
        <dsp:cNvSpPr/>
      </dsp:nvSpPr>
      <dsp:spPr>
        <a:xfrm>
          <a:off x="3862978" y="5236950"/>
          <a:ext cx="688958" cy="344479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Corporate Accountant</a:t>
          </a:r>
          <a:br>
            <a:rPr lang="en-GB" sz="500" kern="1200" dirty="0" smtClean="0"/>
          </a:br>
          <a:r>
            <a:rPr lang="en-GB" sz="500" kern="1200" dirty="0" smtClean="0"/>
            <a:t>(Dep CFO)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RACHAEL MARTINIG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C7695</a:t>
          </a:r>
          <a:endParaRPr lang="en-GB" sz="500" kern="1200" dirty="0"/>
        </a:p>
      </dsp:txBody>
      <dsp:txXfrm>
        <a:off x="3862978" y="5236950"/>
        <a:ext cx="688958" cy="344479"/>
      </dsp:txXfrm>
    </dsp:sp>
    <dsp:sp modelId="{35DE5F97-6EF8-4DF8-9305-C6C9B023432A}">
      <dsp:nvSpPr>
        <dsp:cNvPr id="0" name=""/>
        <dsp:cNvSpPr/>
      </dsp:nvSpPr>
      <dsp:spPr>
        <a:xfrm>
          <a:off x="4035218" y="5726111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Senior Assistant Accountant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COLIN SIMPSON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C0562</a:t>
          </a:r>
          <a:endParaRPr lang="en-GB" sz="500" kern="1200" dirty="0"/>
        </a:p>
      </dsp:txBody>
      <dsp:txXfrm>
        <a:off x="4035218" y="5726111"/>
        <a:ext cx="688958" cy="344479"/>
      </dsp:txXfrm>
    </dsp:sp>
    <dsp:sp modelId="{248D70FE-1542-4E79-93D7-42C663A9A9B4}">
      <dsp:nvSpPr>
        <dsp:cNvPr id="0" name=""/>
        <dsp:cNvSpPr/>
      </dsp:nvSpPr>
      <dsp:spPr>
        <a:xfrm>
          <a:off x="4035218" y="6215272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Finance Assistant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BECKY COLLINS</a:t>
          </a:r>
          <a:endParaRPr lang="en-GB" sz="500" kern="1200" dirty="0"/>
        </a:p>
      </dsp:txBody>
      <dsp:txXfrm>
        <a:off x="4035218" y="6215272"/>
        <a:ext cx="688958" cy="344479"/>
      </dsp:txXfrm>
    </dsp:sp>
    <dsp:sp modelId="{077F0ADE-34E3-424F-8AB4-F4BD182D5966}">
      <dsp:nvSpPr>
        <dsp:cNvPr id="0" name=""/>
        <dsp:cNvSpPr/>
      </dsp:nvSpPr>
      <dsp:spPr>
        <a:xfrm>
          <a:off x="4868858" y="5236950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Chief Internal Auditor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NEIL SHOVELL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C4258</a:t>
          </a:r>
          <a:endParaRPr lang="en-GB" sz="500" kern="1200" dirty="0"/>
        </a:p>
      </dsp:txBody>
      <dsp:txXfrm>
        <a:off x="4868858" y="5236950"/>
        <a:ext cx="688958" cy="344479"/>
      </dsp:txXfrm>
    </dsp:sp>
    <dsp:sp modelId="{983809F8-F51B-4257-8F89-990499C7D662}">
      <dsp:nvSpPr>
        <dsp:cNvPr id="0" name=""/>
        <dsp:cNvSpPr/>
      </dsp:nvSpPr>
      <dsp:spPr>
        <a:xfrm>
          <a:off x="4868858" y="5726111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Principal Auditor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AMY SHEARN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C9062</a:t>
          </a:r>
          <a:endParaRPr lang="en-GB" sz="500" kern="1200" dirty="0"/>
        </a:p>
      </dsp:txBody>
      <dsp:txXfrm>
        <a:off x="4868858" y="5726111"/>
        <a:ext cx="688958" cy="344479"/>
      </dsp:txXfrm>
    </dsp:sp>
    <dsp:sp modelId="{B5D3D5D9-7FB5-4FDD-9073-0E1781BB7F9F}">
      <dsp:nvSpPr>
        <dsp:cNvPr id="0" name=""/>
        <dsp:cNvSpPr/>
      </dsp:nvSpPr>
      <dsp:spPr>
        <a:xfrm>
          <a:off x="7138875" y="4637225"/>
          <a:ext cx="688958" cy="344479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Head of Victims Services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HELEN WAKE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C2381</a:t>
          </a:r>
          <a:endParaRPr lang="en-GB" sz="500" kern="1200" dirty="0">
            <a:solidFill>
              <a:schemeClr val="bg1"/>
            </a:solidFill>
          </a:endParaRPr>
        </a:p>
      </dsp:txBody>
      <dsp:txXfrm>
        <a:off x="7138875" y="4637225"/>
        <a:ext cx="688958" cy="344479"/>
      </dsp:txXfrm>
    </dsp:sp>
    <dsp:sp modelId="{F7F6524B-4219-45C6-A2A9-E39D692618B2}">
      <dsp:nvSpPr>
        <dsp:cNvPr id="0" name=""/>
        <dsp:cNvSpPr/>
      </dsp:nvSpPr>
      <dsp:spPr>
        <a:xfrm>
          <a:off x="6662246" y="5120919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Victim Service 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WENDY WALKER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C7636</a:t>
          </a:r>
          <a:endParaRPr lang="en-GB" sz="500" kern="1200" dirty="0"/>
        </a:p>
      </dsp:txBody>
      <dsp:txXfrm>
        <a:off x="6662246" y="5120919"/>
        <a:ext cx="688958" cy="344479"/>
      </dsp:txXfrm>
    </dsp:sp>
    <dsp:sp modelId="{EFF7E811-B4DF-484E-9143-8E34E09848C8}">
      <dsp:nvSpPr>
        <dsp:cNvPr id="0" name=""/>
        <dsp:cNvSpPr/>
      </dsp:nvSpPr>
      <dsp:spPr>
        <a:xfrm>
          <a:off x="7492070" y="5120919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Victim Service Manager CANDY HEINRICH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C2259</a:t>
          </a:r>
          <a:endParaRPr lang="en-GB" sz="500" kern="1200" dirty="0"/>
        </a:p>
      </dsp:txBody>
      <dsp:txXfrm>
        <a:off x="7492070" y="5120919"/>
        <a:ext cx="688958" cy="344479"/>
      </dsp:txXfrm>
    </dsp:sp>
    <dsp:sp modelId="{A7DC9EC2-A943-470F-A096-5FE3B8A11946}">
      <dsp:nvSpPr>
        <dsp:cNvPr id="0" name=""/>
        <dsp:cNvSpPr/>
      </dsp:nvSpPr>
      <dsp:spPr>
        <a:xfrm>
          <a:off x="8329527" y="5122376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Victims First Hub 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EDDIE FITZPATRICK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C6474</a:t>
          </a:r>
          <a:endParaRPr lang="en-GB" sz="500" kern="1200" dirty="0"/>
        </a:p>
      </dsp:txBody>
      <dsp:txXfrm>
        <a:off x="8329527" y="5122376"/>
        <a:ext cx="688958" cy="344479"/>
      </dsp:txXfrm>
    </dsp:sp>
    <dsp:sp modelId="{4C2A6BFB-8DA0-4465-B232-78FECFCF7CC0}">
      <dsp:nvSpPr>
        <dsp:cNvPr id="0" name=""/>
        <dsp:cNvSpPr/>
      </dsp:nvSpPr>
      <dsp:spPr>
        <a:xfrm>
          <a:off x="8329527" y="5611537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Victims First Team Leader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NAZIA AHMED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C2069</a:t>
          </a:r>
          <a:endParaRPr lang="en-GB" sz="500" kern="1200" dirty="0"/>
        </a:p>
      </dsp:txBody>
      <dsp:txXfrm>
        <a:off x="8329527" y="5611537"/>
        <a:ext cx="688958" cy="344479"/>
      </dsp:txXfrm>
    </dsp:sp>
    <dsp:sp modelId="{215A478A-DB8B-4E9B-925D-92AFF6DD8522}">
      <dsp:nvSpPr>
        <dsp:cNvPr id="0" name=""/>
        <dsp:cNvSpPr/>
      </dsp:nvSpPr>
      <dsp:spPr>
        <a:xfrm>
          <a:off x="7010494" y="6638875"/>
          <a:ext cx="688958" cy="344479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VACANT</a:t>
          </a:r>
          <a:endParaRPr lang="en-US" sz="500" kern="1200" dirty="0"/>
        </a:p>
      </dsp:txBody>
      <dsp:txXfrm>
        <a:off x="7010494" y="6638875"/>
        <a:ext cx="688958" cy="344479"/>
      </dsp:txXfrm>
    </dsp:sp>
    <dsp:sp modelId="{3C0E9C93-5106-4E81-A633-6A44A7888788}">
      <dsp:nvSpPr>
        <dsp:cNvPr id="0" name=""/>
        <dsp:cNvSpPr/>
      </dsp:nvSpPr>
      <dsp:spPr>
        <a:xfrm>
          <a:off x="7847235" y="6637859"/>
          <a:ext cx="688958" cy="4650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RESHMA SHARMA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(Temporary)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T1604</a:t>
          </a:r>
          <a:endParaRPr lang="en-US" sz="500" kern="1200" dirty="0"/>
        </a:p>
      </dsp:txBody>
      <dsp:txXfrm>
        <a:off x="7847235" y="6637859"/>
        <a:ext cx="688958" cy="465005"/>
      </dsp:txXfrm>
    </dsp:sp>
    <dsp:sp modelId="{C1C74668-2945-42BD-8440-0AADC9E4EE9E}">
      <dsp:nvSpPr>
        <dsp:cNvPr id="0" name=""/>
        <dsp:cNvSpPr/>
      </dsp:nvSpPr>
      <dsp:spPr>
        <a:xfrm>
          <a:off x="6189448" y="6638875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JANET JONES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C4877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189448" y="6638875"/>
        <a:ext cx="688958" cy="344479"/>
      </dsp:txXfrm>
    </dsp:sp>
    <dsp:sp modelId="{C72922E3-512E-422E-B74A-B2CB2B84F5E5}">
      <dsp:nvSpPr>
        <dsp:cNvPr id="0" name=""/>
        <dsp:cNvSpPr/>
      </dsp:nvSpPr>
      <dsp:spPr>
        <a:xfrm>
          <a:off x="6188966" y="6100698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MICHELLE RICHARDS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C0129</a:t>
          </a:r>
        </a:p>
      </dsp:txBody>
      <dsp:txXfrm>
        <a:off x="6188966" y="6100698"/>
        <a:ext cx="688958" cy="344479"/>
      </dsp:txXfrm>
    </dsp:sp>
    <dsp:sp modelId="{3534139E-51D7-4557-BE55-7B122AC018F6}">
      <dsp:nvSpPr>
        <dsp:cNvPr id="0" name=""/>
        <dsp:cNvSpPr/>
      </dsp:nvSpPr>
      <dsp:spPr>
        <a:xfrm>
          <a:off x="7014600" y="6100698"/>
          <a:ext cx="847274" cy="4406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CHLOE CARTER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(Currently on </a:t>
          </a:r>
          <a:r>
            <a:rPr lang="en-US" sz="500" kern="1200" dirty="0" err="1" smtClean="0"/>
            <a:t>secondment</a:t>
          </a:r>
          <a:r>
            <a:rPr lang="en-US" sz="500" kern="1200" dirty="0" smtClean="0"/>
            <a:t>)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C5675</a:t>
          </a:r>
        </a:p>
      </dsp:txBody>
      <dsp:txXfrm>
        <a:off x="7014600" y="6100698"/>
        <a:ext cx="847274" cy="440658"/>
      </dsp:txXfrm>
    </dsp:sp>
    <dsp:sp modelId="{F57AE536-6612-42FD-A47B-E8C76625F35F}">
      <dsp:nvSpPr>
        <dsp:cNvPr id="0" name=""/>
        <dsp:cNvSpPr/>
      </dsp:nvSpPr>
      <dsp:spPr>
        <a:xfrm>
          <a:off x="7921822" y="6104229"/>
          <a:ext cx="659574" cy="393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LYDIA BARMPA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(Two year contract)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C5134</a:t>
          </a:r>
          <a:endParaRPr lang="en-US" sz="500" kern="1200" dirty="0"/>
        </a:p>
      </dsp:txBody>
      <dsp:txXfrm>
        <a:off x="7921822" y="6104229"/>
        <a:ext cx="659574" cy="393571"/>
      </dsp:txXfrm>
    </dsp:sp>
    <dsp:sp modelId="{36EB97F2-E4B3-4DE1-AE01-F05E43A28349}">
      <dsp:nvSpPr>
        <dsp:cNvPr id="0" name=""/>
        <dsp:cNvSpPr/>
      </dsp:nvSpPr>
      <dsp:spPr>
        <a:xfrm>
          <a:off x="8810813" y="6100698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NATALIE WONG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C0992</a:t>
          </a:r>
        </a:p>
      </dsp:txBody>
      <dsp:txXfrm>
        <a:off x="8810813" y="6100698"/>
        <a:ext cx="688958" cy="344479"/>
      </dsp:txXfrm>
    </dsp:sp>
    <dsp:sp modelId="{04BE2550-C2A1-4797-953B-D96782A09EC9}">
      <dsp:nvSpPr>
        <dsp:cNvPr id="0" name=""/>
        <dsp:cNvSpPr/>
      </dsp:nvSpPr>
      <dsp:spPr>
        <a:xfrm>
          <a:off x="9644453" y="6100698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JAY ELLAMS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C5413</a:t>
          </a:r>
          <a:endParaRPr lang="en-US" sz="500" kern="1200" dirty="0"/>
        </a:p>
      </dsp:txBody>
      <dsp:txXfrm>
        <a:off x="9644453" y="6100698"/>
        <a:ext cx="688958" cy="344479"/>
      </dsp:txXfrm>
    </dsp:sp>
    <dsp:sp modelId="{8945B1D7-337C-4577-BE0D-967E06CC04C6}">
      <dsp:nvSpPr>
        <dsp:cNvPr id="0" name=""/>
        <dsp:cNvSpPr/>
      </dsp:nvSpPr>
      <dsp:spPr>
        <a:xfrm>
          <a:off x="10478094" y="6100698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DANIEL SPENCER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C8453</a:t>
          </a:r>
        </a:p>
      </dsp:txBody>
      <dsp:txXfrm>
        <a:off x="10478094" y="6100698"/>
        <a:ext cx="688958" cy="344479"/>
      </dsp:txXfrm>
    </dsp:sp>
    <dsp:sp modelId="{72ED3ADE-D551-42DC-ADDB-CBC6917F3572}">
      <dsp:nvSpPr>
        <dsp:cNvPr id="0" name=""/>
        <dsp:cNvSpPr/>
      </dsp:nvSpPr>
      <dsp:spPr>
        <a:xfrm>
          <a:off x="8823269" y="6640415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  <a:br>
            <a:rPr lang="en-US" sz="500" kern="1200" dirty="0" smtClean="0"/>
          </a:br>
          <a:r>
            <a:rPr lang="en-US" sz="500" kern="1200" dirty="0" smtClean="0"/>
            <a:t>SARAH SWELL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C5329</a:t>
          </a:r>
          <a:endParaRPr lang="en-US" sz="500" kern="1200" dirty="0"/>
        </a:p>
      </dsp:txBody>
      <dsp:txXfrm>
        <a:off x="8823269" y="6640415"/>
        <a:ext cx="688958" cy="344479"/>
      </dsp:txXfrm>
    </dsp:sp>
    <dsp:sp modelId="{96C48C2A-C0AA-446B-8E3C-CA17AEB1D8C6}">
      <dsp:nvSpPr>
        <dsp:cNvPr id="0" name=""/>
        <dsp:cNvSpPr/>
      </dsp:nvSpPr>
      <dsp:spPr>
        <a:xfrm>
          <a:off x="9649483" y="6638875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LESLEY GORMAN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C0845</a:t>
          </a:r>
          <a:endParaRPr lang="en-US" sz="500" kern="1200" dirty="0"/>
        </a:p>
      </dsp:txBody>
      <dsp:txXfrm>
        <a:off x="9649483" y="6638875"/>
        <a:ext cx="688958" cy="344479"/>
      </dsp:txXfrm>
    </dsp:sp>
    <dsp:sp modelId="{4DE6F984-A9F2-4678-A3ED-B270A8681960}">
      <dsp:nvSpPr>
        <dsp:cNvPr id="0" name=""/>
        <dsp:cNvSpPr/>
      </dsp:nvSpPr>
      <dsp:spPr>
        <a:xfrm>
          <a:off x="10475324" y="6638875"/>
          <a:ext cx="688958" cy="344479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VACANCY</a:t>
          </a:r>
          <a:endParaRPr lang="en-US" sz="500" kern="1200" dirty="0"/>
        </a:p>
      </dsp:txBody>
      <dsp:txXfrm>
        <a:off x="10475324" y="6638875"/>
        <a:ext cx="688958" cy="344479"/>
      </dsp:txXfrm>
    </dsp:sp>
    <dsp:sp modelId="{8AC17691-9CA7-4D0B-908B-9DABE7980110}">
      <dsp:nvSpPr>
        <dsp:cNvPr id="0" name=""/>
        <dsp:cNvSpPr/>
      </dsp:nvSpPr>
      <dsp:spPr>
        <a:xfrm>
          <a:off x="5853263" y="5121394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Data Quality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EDDIE HAMMETT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C5102</a:t>
          </a:r>
          <a:endParaRPr lang="en-US" sz="500" kern="1200" dirty="0"/>
        </a:p>
      </dsp:txBody>
      <dsp:txXfrm>
        <a:off x="5853263" y="5121394"/>
        <a:ext cx="688958" cy="344479"/>
      </dsp:txXfrm>
    </dsp:sp>
    <dsp:sp modelId="{CF199ED9-015F-4FBA-850B-445A7EF43684}">
      <dsp:nvSpPr>
        <dsp:cNvPr id="0" name=""/>
        <dsp:cNvSpPr/>
      </dsp:nvSpPr>
      <dsp:spPr>
        <a:xfrm>
          <a:off x="12130932" y="4637225"/>
          <a:ext cx="688958" cy="407818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Head of Partnerships &amp; Community Safety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CATH MARRIOTT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C6934</a:t>
          </a:r>
          <a:endParaRPr lang="en-GB" sz="500" kern="1200" dirty="0">
            <a:solidFill>
              <a:schemeClr val="bg1"/>
            </a:solidFill>
          </a:endParaRPr>
        </a:p>
      </dsp:txBody>
      <dsp:txXfrm>
        <a:off x="12130932" y="4637225"/>
        <a:ext cx="688958" cy="407818"/>
      </dsp:txXfrm>
    </dsp:sp>
    <dsp:sp modelId="{BCF5E39A-A0A4-4E32-9E73-01E38548789F}">
      <dsp:nvSpPr>
        <dsp:cNvPr id="0" name=""/>
        <dsp:cNvSpPr/>
      </dsp:nvSpPr>
      <dsp:spPr>
        <a:xfrm>
          <a:off x="12280061" y="5205764"/>
          <a:ext cx="721278" cy="418718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 smtClean="0">
            <a:solidFill>
              <a:schemeClr val="bg1"/>
            </a:solidFill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Communications &amp; Engagement 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SARAH STOKES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C4926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>
            <a:solidFill>
              <a:schemeClr val="bg1"/>
            </a:solidFill>
          </a:endParaRPr>
        </a:p>
      </dsp:txBody>
      <dsp:txXfrm>
        <a:off x="12280061" y="5205764"/>
        <a:ext cx="721278" cy="418718"/>
      </dsp:txXfrm>
    </dsp:sp>
    <dsp:sp modelId="{5884AFE4-FEF4-4553-A128-24967AB9C36E}">
      <dsp:nvSpPr>
        <dsp:cNvPr id="0" name=""/>
        <dsp:cNvSpPr/>
      </dsp:nvSpPr>
      <dsp:spPr>
        <a:xfrm>
          <a:off x="12479017" y="5701002"/>
          <a:ext cx="688958" cy="344479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Communications &amp; Engagement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ASHLEY SELLWOOD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C0500</a:t>
          </a:r>
          <a:endParaRPr lang="en-GB" sz="500" kern="1200" dirty="0">
            <a:solidFill>
              <a:schemeClr val="bg1"/>
            </a:solidFill>
          </a:endParaRPr>
        </a:p>
      </dsp:txBody>
      <dsp:txXfrm>
        <a:off x="12479017" y="5701002"/>
        <a:ext cx="688958" cy="344479"/>
      </dsp:txXfrm>
    </dsp:sp>
    <dsp:sp modelId="{09BBC896-A264-4E3F-B7C5-B9BB6B8258AA}">
      <dsp:nvSpPr>
        <dsp:cNvPr id="0" name=""/>
        <dsp:cNvSpPr/>
      </dsp:nvSpPr>
      <dsp:spPr>
        <a:xfrm>
          <a:off x="12483026" y="6117991"/>
          <a:ext cx="688958" cy="344479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Communications &amp; Engagement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VACANT</a:t>
          </a:r>
          <a:endParaRPr lang="en-US" sz="500" kern="1200" dirty="0"/>
        </a:p>
      </dsp:txBody>
      <dsp:txXfrm>
        <a:off x="12483026" y="6117991"/>
        <a:ext cx="688958" cy="344479"/>
      </dsp:txXfrm>
    </dsp:sp>
    <dsp:sp modelId="{7EE1FA53-22CF-4382-AEC5-6606D675A066}">
      <dsp:nvSpPr>
        <dsp:cNvPr id="0" name=""/>
        <dsp:cNvSpPr/>
      </dsp:nvSpPr>
      <dsp:spPr>
        <a:xfrm>
          <a:off x="10834108" y="5205764"/>
          <a:ext cx="688958" cy="432742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Partnerships Delivery 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APRIL SMITH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C3148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/>
        </a:p>
      </dsp:txBody>
      <dsp:txXfrm>
        <a:off x="10834108" y="5205764"/>
        <a:ext cx="688958" cy="432742"/>
      </dsp:txXfrm>
    </dsp:sp>
    <dsp:sp modelId="{2ED56F6D-0897-4B92-873F-05F6093C8DE7}">
      <dsp:nvSpPr>
        <dsp:cNvPr id="0" name=""/>
        <dsp:cNvSpPr/>
      </dsp:nvSpPr>
      <dsp:spPr>
        <a:xfrm>
          <a:off x="11565720" y="5205764"/>
          <a:ext cx="688958" cy="404691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Partnerships Delivery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JACOB NURDAN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C5759</a:t>
          </a:r>
          <a:endParaRPr lang="en-GB" sz="500" kern="1200" dirty="0"/>
        </a:p>
      </dsp:txBody>
      <dsp:txXfrm>
        <a:off x="11565720" y="5205764"/>
        <a:ext cx="688958" cy="404691"/>
      </dsp:txXfrm>
    </dsp:sp>
    <dsp:sp modelId="{E360293F-63F6-4009-85A6-1CB06BA7F5D9}">
      <dsp:nvSpPr>
        <dsp:cNvPr id="0" name=""/>
        <dsp:cNvSpPr/>
      </dsp:nvSpPr>
      <dsp:spPr>
        <a:xfrm>
          <a:off x="10094607" y="5205764"/>
          <a:ext cx="688958" cy="425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Strategic Analyst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AARON CHEUNG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C2101</a:t>
          </a:r>
          <a:endParaRPr lang="en-GB" sz="500" kern="1200" dirty="0"/>
        </a:p>
      </dsp:txBody>
      <dsp:txXfrm>
        <a:off x="10094607" y="5205764"/>
        <a:ext cx="688958" cy="425731"/>
      </dsp:txXfrm>
    </dsp:sp>
    <dsp:sp modelId="{018AC62E-0ED7-4AA4-9718-A45323A2E125}">
      <dsp:nvSpPr>
        <dsp:cNvPr id="0" name=""/>
        <dsp:cNvSpPr/>
      </dsp:nvSpPr>
      <dsp:spPr>
        <a:xfrm>
          <a:off x="13030799" y="5202933"/>
          <a:ext cx="688958" cy="344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Partnerships Project Manager                            RACHEL BATTS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C4671 </a:t>
          </a:r>
          <a:endParaRPr lang="en-GB" sz="500" kern="1200" dirty="0"/>
        </a:p>
      </dsp:txBody>
      <dsp:txXfrm>
        <a:off x="13030799" y="5202933"/>
        <a:ext cx="688958" cy="344479"/>
      </dsp:txXfrm>
    </dsp:sp>
    <dsp:sp modelId="{C80FB2E5-FA12-4F16-9CAD-B4DA27F9B596}">
      <dsp:nvSpPr>
        <dsp:cNvPr id="0" name=""/>
        <dsp:cNvSpPr/>
      </dsp:nvSpPr>
      <dsp:spPr>
        <a:xfrm>
          <a:off x="7169274" y="3042306"/>
          <a:ext cx="688958" cy="344479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Deputy Police &amp; Crime Commissioner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VACANT</a:t>
          </a:r>
          <a:endParaRPr lang="en-US" sz="500" kern="1200" dirty="0"/>
        </a:p>
      </dsp:txBody>
      <dsp:txXfrm>
        <a:off x="7169274" y="3042306"/>
        <a:ext cx="688958" cy="344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208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56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001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060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621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6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52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20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76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71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76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34FC3-9292-4070-B4BF-A85642DDD195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753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234187063"/>
              </p:ext>
            </p:extLst>
          </p:nvPr>
        </p:nvGraphicFramePr>
        <p:xfrm>
          <a:off x="-1266550" y="-735473"/>
          <a:ext cx="17689174" cy="10081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954772" y="305091"/>
            <a:ext cx="48926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24336A"/>
                </a:solidFill>
                <a:latin typeface="Atten New Bold" panose="00000800000000000000" pitchFamily="50" charset="0"/>
              </a:rPr>
              <a:t>Office of the Police &amp; Crime Commissioner</a:t>
            </a:r>
          </a:p>
          <a:p>
            <a:r>
              <a:rPr lang="en-GB" sz="2000" dirty="0" smtClean="0">
                <a:solidFill>
                  <a:srgbClr val="2E81C3"/>
                </a:solidFill>
                <a:latin typeface="Atten New Bold" panose="00000800000000000000" pitchFamily="50" charset="0"/>
              </a:rPr>
              <a:t>Organisational Structure</a:t>
            </a:r>
            <a:endParaRPr lang="en-GB" sz="2000" dirty="0">
              <a:solidFill>
                <a:srgbClr val="2E81C3"/>
              </a:solidFill>
              <a:latin typeface="Atten New Bold" panose="00000800000000000000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341461" y="745702"/>
            <a:ext cx="1300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>
                <a:solidFill>
                  <a:srgbClr val="2E81C3"/>
                </a:solidFill>
                <a:latin typeface="Atten New Bold" panose="00000800000000000000" pitchFamily="50" charset="0"/>
              </a:rPr>
              <a:t>October </a:t>
            </a:r>
            <a:r>
              <a:rPr lang="en-GB" sz="1200" dirty="0" smtClean="0">
                <a:solidFill>
                  <a:srgbClr val="2E81C3"/>
                </a:solidFill>
                <a:latin typeface="Atten New Bold" panose="00000800000000000000" pitchFamily="50" charset="0"/>
              </a:rPr>
              <a:t>2022</a:t>
            </a:r>
          </a:p>
          <a:p>
            <a:pPr algn="r"/>
            <a:r>
              <a:rPr lang="en-GB" sz="1200" dirty="0" smtClean="0">
                <a:solidFill>
                  <a:srgbClr val="2E81C3"/>
                </a:solidFill>
                <a:latin typeface="Atten New Bold" panose="00000800000000000000" pitchFamily="50" charset="0"/>
              </a:rPr>
              <a:t>  </a:t>
            </a:r>
            <a:endParaRPr lang="en-GB" sz="1200" dirty="0">
              <a:solidFill>
                <a:srgbClr val="2E81C3"/>
              </a:solidFill>
              <a:latin typeface="Atten New Bold" panose="00000800000000000000" pitchFamily="50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91" y="66100"/>
            <a:ext cx="3768398" cy="106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346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471</TotalTime>
  <Words>318</Words>
  <Application>Microsoft Office PowerPoint</Application>
  <PresentationFormat>A3 Paper (297x420 mm)</PresentationFormat>
  <Paragraphs>126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Atten New Bold</vt:lpstr>
      <vt:lpstr>Calibri</vt:lpstr>
      <vt:lpstr>Calibri Light</vt:lpstr>
      <vt:lpstr>Office Theme</vt:lpstr>
      <vt:lpstr>PowerPoint Presentation</vt:lpstr>
    </vt:vector>
  </TitlesOfParts>
  <Company>Thames Valley Police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Barber</dc:creator>
  <cp:lastModifiedBy>Roberts, Charlotte (C7904)</cp:lastModifiedBy>
  <cp:revision>53</cp:revision>
  <cp:lastPrinted>2022-06-29T07:59:18Z</cp:lastPrinted>
  <dcterms:created xsi:type="dcterms:W3CDTF">2019-11-20T13:31:37Z</dcterms:created>
  <dcterms:modified xsi:type="dcterms:W3CDTF">2022-10-20T08:04:16Z</dcterms:modified>
</cp:coreProperties>
</file>