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9" r:id="rId5"/>
  </p:sldIdLst>
  <p:sldSz cx="12801600" cy="9601200" type="A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1C3"/>
    <a:srgbClr val="243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364" y="-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mston, Gillian (C5359)" userId="S::gillian.ormston@thamesvalley.police.uk::c2410321-1b56-4384-8876-19346cabba64" providerId="AD" clId="Web-{4A82CCFD-9131-FE4F-3C10-28ED1937C8D0}"/>
    <pc:docChg chg="modSld">
      <pc:chgData name="Ormston, Gillian (C5359)" userId="S::gillian.ormston@thamesvalley.police.uk::c2410321-1b56-4384-8876-19346cabba64" providerId="AD" clId="Web-{4A82CCFD-9131-FE4F-3C10-28ED1937C8D0}" dt="2024-04-11T08:33:47.261" v="0" actId="1076"/>
      <pc:docMkLst>
        <pc:docMk/>
      </pc:docMkLst>
      <pc:sldChg chg="modSp">
        <pc:chgData name="Ormston, Gillian (C5359)" userId="S::gillian.ormston@thamesvalley.police.uk::c2410321-1b56-4384-8876-19346cabba64" providerId="AD" clId="Web-{4A82CCFD-9131-FE4F-3C10-28ED1937C8D0}" dt="2024-04-11T08:33:47.261" v="0" actId="1076"/>
        <pc:sldMkLst>
          <pc:docMk/>
          <pc:sldMk cId="656346069" sldId="259"/>
        </pc:sldMkLst>
        <pc:graphicFrameChg chg="mod">
          <ac:chgData name="Ormston, Gillian (C5359)" userId="S::gillian.ormston@thamesvalley.police.uk::c2410321-1b56-4384-8876-19346cabba64" providerId="AD" clId="Web-{4A82CCFD-9131-FE4F-3C10-28ED1937C8D0}" dt="2024-04-11T08:33:47.261" v="0" actId="1076"/>
          <ac:graphicFrameMkLst>
            <pc:docMk/>
            <pc:sldMk cId="656346069" sldId="259"/>
            <ac:graphicFrameMk id="2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1069E-EDC5-428B-B773-AE0F127CC54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B6000A7-F721-44D2-9113-651C60643AD2}">
      <dgm:prSet phldrT="[Text]"/>
      <dgm:spPr/>
      <dgm:t>
        <a:bodyPr/>
        <a:lstStyle/>
        <a:p>
          <a:r>
            <a:rPr lang="en-GB"/>
            <a:t>Police &amp; Crime Commissioner</a:t>
          </a:r>
        </a:p>
        <a:p>
          <a:r>
            <a:rPr lang="en-GB"/>
            <a:t>MATTHEW BARBER</a:t>
          </a:r>
        </a:p>
      </dgm:t>
    </dgm:pt>
    <dgm:pt modelId="{B7C53562-6AD6-47E8-B7F9-6E8B035DF7EA}" type="parTrans" cxnId="{7A40B8F4-17FD-45CD-850C-5C2E375E095F}">
      <dgm:prSet/>
      <dgm:spPr/>
      <dgm:t>
        <a:bodyPr/>
        <a:lstStyle/>
        <a:p>
          <a:endParaRPr lang="en-GB"/>
        </a:p>
      </dgm:t>
    </dgm:pt>
    <dgm:pt modelId="{41D0808F-C210-4127-85C0-064D0371272B}" type="sibTrans" cxnId="{7A40B8F4-17FD-45CD-850C-5C2E375E095F}">
      <dgm:prSet/>
      <dgm:spPr/>
      <dgm:t>
        <a:bodyPr/>
        <a:lstStyle/>
        <a:p>
          <a:endParaRPr lang="en-GB"/>
        </a:p>
      </dgm:t>
    </dgm:pt>
    <dgm:pt modelId="{65941612-B167-4184-85A4-A0398423907D}">
      <dgm:prSet phldrT="[Text]"/>
      <dgm:spPr/>
      <dgm:t>
        <a:bodyPr/>
        <a:lstStyle/>
        <a:p>
          <a:r>
            <a:rPr lang="en-GB"/>
            <a:t>Chief of Staff</a:t>
          </a:r>
          <a:br>
            <a:rPr lang="en-GB"/>
          </a:br>
          <a:r>
            <a:rPr lang="en-GB"/>
            <a:t>(Head of Paid Service, Monitoring Officer)</a:t>
          </a:r>
        </a:p>
        <a:p>
          <a:r>
            <a:rPr lang="en-GB"/>
            <a:t>GILLIAN ORMSTON</a:t>
          </a:r>
        </a:p>
      </dgm:t>
    </dgm:pt>
    <dgm:pt modelId="{5D406F89-AAB4-4D85-A8DA-440A2C005BBF}" type="parTrans" cxnId="{DAEADD2F-F09D-498F-B431-7F53C842C5E5}">
      <dgm:prSet/>
      <dgm:spPr/>
      <dgm:t>
        <a:bodyPr/>
        <a:lstStyle/>
        <a:p>
          <a:endParaRPr lang="en-GB"/>
        </a:p>
      </dgm:t>
    </dgm:pt>
    <dgm:pt modelId="{11EA8C1C-3F9D-45F4-BADA-A03C4B460D30}" type="sibTrans" cxnId="{DAEADD2F-F09D-498F-B431-7F53C842C5E5}">
      <dgm:prSet/>
      <dgm:spPr/>
      <dgm:t>
        <a:bodyPr/>
        <a:lstStyle/>
        <a:p>
          <a:endParaRPr lang="en-GB"/>
        </a:p>
      </dgm:t>
    </dgm:pt>
    <dgm:pt modelId="{897FF223-7FAD-4971-A6EE-2E6439A1EB01}">
      <dgm:prSet/>
      <dgm:spPr/>
      <dgm:t>
        <a:bodyPr/>
        <a:lstStyle/>
        <a:p>
          <a:r>
            <a:rPr lang="en-GB"/>
            <a:t>Chief Finance Officer</a:t>
          </a:r>
          <a:br>
            <a:rPr lang="en-GB"/>
          </a:br>
          <a:r>
            <a:rPr lang="en-GB"/>
            <a:t>(Deputy Chief of Staff)</a:t>
          </a:r>
        </a:p>
        <a:p>
          <a:r>
            <a:rPr lang="en-GB"/>
            <a:t>MARTIN THORNLEY</a:t>
          </a:r>
        </a:p>
      </dgm:t>
    </dgm:pt>
    <dgm:pt modelId="{13B062E2-219A-4C03-95E6-2931F92110C3}" type="parTrans" cxnId="{B4366025-5CF4-4249-B343-B7E10BB0DEF6}">
      <dgm:prSet/>
      <dgm:spPr/>
      <dgm:t>
        <a:bodyPr/>
        <a:lstStyle/>
        <a:p>
          <a:endParaRPr lang="en-GB"/>
        </a:p>
      </dgm:t>
    </dgm:pt>
    <dgm:pt modelId="{A86C9FA6-303C-4B94-BEDD-66B31B104998}" type="sibTrans" cxnId="{B4366025-5CF4-4249-B343-B7E10BB0DEF6}">
      <dgm:prSet/>
      <dgm:spPr/>
      <dgm:t>
        <a:bodyPr/>
        <a:lstStyle/>
        <a:p>
          <a:endParaRPr lang="en-GB"/>
        </a:p>
      </dgm:t>
    </dgm:pt>
    <dgm:pt modelId="{9C147BA1-BFB2-4FE9-B774-C5C1FAA5C345}">
      <dgm:prSet/>
      <dgm:spPr/>
      <dgm:t>
        <a:bodyPr/>
        <a:lstStyle/>
        <a:p>
          <a:r>
            <a:rPr lang="en-GB" dirty="0"/>
            <a:t>Head of Governance </a:t>
          </a:r>
          <a:r>
            <a:rPr lang="en-GB" dirty="0" smtClean="0"/>
            <a:t>and </a:t>
          </a:r>
          <a:r>
            <a:rPr lang="en-GB" dirty="0"/>
            <a:t>Compliance</a:t>
          </a:r>
          <a:br>
            <a:rPr lang="en-GB" dirty="0"/>
          </a:br>
          <a:r>
            <a:rPr lang="en-GB" dirty="0"/>
            <a:t>(Dep Monitoring </a:t>
          </a:r>
          <a:r>
            <a:rPr lang="en-GB" dirty="0" smtClean="0"/>
            <a:t>Officer &amp; Data Protection Officer)</a:t>
          </a:r>
          <a:endParaRPr lang="en-GB" dirty="0"/>
        </a:p>
        <a:p>
          <a:r>
            <a:rPr lang="en-GB" dirty="0"/>
            <a:t>VICKI WASKETT</a:t>
          </a:r>
        </a:p>
      </dgm:t>
    </dgm:pt>
    <dgm:pt modelId="{3D3A0960-727F-4C45-B5F3-B13C3B6C1ACD}" type="parTrans" cxnId="{8CE89D87-50A2-40B3-8DBE-581B6599C700}">
      <dgm:prSet/>
      <dgm:spPr/>
      <dgm:t>
        <a:bodyPr/>
        <a:lstStyle/>
        <a:p>
          <a:endParaRPr lang="en-GB"/>
        </a:p>
      </dgm:t>
    </dgm:pt>
    <dgm:pt modelId="{D525E211-B20E-465D-8DC0-F3B69BDD6074}" type="sibTrans" cxnId="{8CE89D87-50A2-40B3-8DBE-581B6599C700}">
      <dgm:prSet/>
      <dgm:spPr/>
      <dgm:t>
        <a:bodyPr/>
        <a:lstStyle/>
        <a:p>
          <a:endParaRPr lang="en-GB"/>
        </a:p>
      </dgm:t>
    </dgm:pt>
    <dgm:pt modelId="{A2667271-7C69-4DB0-942B-957AB136D76E}">
      <dgm:prSet/>
      <dgm:spPr>
        <a:solidFill>
          <a:schemeClr val="accent1"/>
        </a:solidFill>
      </dgm:spPr>
      <dgm:t>
        <a:bodyPr/>
        <a:lstStyle/>
        <a:p>
          <a:r>
            <a:rPr lang="en-GB">
              <a:solidFill>
                <a:schemeClr val="bg1"/>
              </a:solidFill>
            </a:rPr>
            <a:t>Head of Victims Services</a:t>
          </a:r>
        </a:p>
        <a:p>
          <a:r>
            <a:rPr lang="en-GB">
              <a:solidFill>
                <a:schemeClr val="bg1"/>
              </a:solidFill>
            </a:rPr>
            <a:t>HELEN WAKE</a:t>
          </a:r>
        </a:p>
      </dgm:t>
    </dgm:pt>
    <dgm:pt modelId="{80091D77-E74B-4677-BA59-1E2F647E1AB9}" type="parTrans" cxnId="{CC84A996-39A5-4C74-A884-F1745CC31318}">
      <dgm:prSet/>
      <dgm:spPr/>
      <dgm:t>
        <a:bodyPr/>
        <a:lstStyle/>
        <a:p>
          <a:endParaRPr lang="en-GB"/>
        </a:p>
      </dgm:t>
    </dgm:pt>
    <dgm:pt modelId="{039FD2EB-46ED-447F-AF12-2A999BEBA3EA}" type="sibTrans" cxnId="{CC84A996-39A5-4C74-A884-F1745CC31318}">
      <dgm:prSet/>
      <dgm:spPr/>
      <dgm:t>
        <a:bodyPr/>
        <a:lstStyle/>
        <a:p>
          <a:endParaRPr lang="en-GB"/>
        </a:p>
      </dgm:t>
    </dgm:pt>
    <dgm:pt modelId="{839C5A2F-ECCF-422E-95FE-BD20886EAC97}">
      <dgm:prSet/>
      <dgm:spPr>
        <a:solidFill>
          <a:schemeClr val="accent1"/>
        </a:solidFill>
      </dgm:spPr>
      <dgm:t>
        <a:bodyPr/>
        <a:lstStyle/>
        <a:p>
          <a:r>
            <a:rPr lang="en-GB"/>
            <a:t>Corporate Accountant</a:t>
          </a:r>
          <a:br>
            <a:rPr lang="en-GB"/>
          </a:br>
          <a:r>
            <a:rPr lang="en-GB"/>
            <a:t>(Dep CFO)</a:t>
          </a:r>
        </a:p>
        <a:p>
          <a:r>
            <a:rPr lang="en-GB"/>
            <a:t>RACHAEL MARTINIG</a:t>
          </a:r>
        </a:p>
      </dgm:t>
    </dgm:pt>
    <dgm:pt modelId="{EE0BAEE4-634D-4ED2-A637-71F3A1233BBB}" type="parTrans" cxnId="{7167BDB1-0D3D-496E-87D7-8FFD446DE310}">
      <dgm:prSet/>
      <dgm:spPr/>
      <dgm:t>
        <a:bodyPr/>
        <a:lstStyle/>
        <a:p>
          <a:endParaRPr lang="en-GB"/>
        </a:p>
      </dgm:t>
    </dgm:pt>
    <dgm:pt modelId="{1BC419AC-080D-4045-93A3-8BA48D7053B4}" type="sibTrans" cxnId="{7167BDB1-0D3D-496E-87D7-8FFD446DE310}">
      <dgm:prSet/>
      <dgm:spPr/>
      <dgm:t>
        <a:bodyPr/>
        <a:lstStyle/>
        <a:p>
          <a:endParaRPr lang="en-GB"/>
        </a:p>
      </dgm:t>
    </dgm:pt>
    <dgm:pt modelId="{729C7FE8-1488-469D-AE57-61CAF1A846F0}">
      <dgm:prSet/>
      <dgm:spPr/>
      <dgm:t>
        <a:bodyPr/>
        <a:lstStyle/>
        <a:p>
          <a:r>
            <a:rPr lang="en-GB"/>
            <a:t>Chief Internal Auditor</a:t>
          </a:r>
        </a:p>
        <a:p>
          <a:r>
            <a:rPr lang="en-GB"/>
            <a:t>NEIL SHOVELL</a:t>
          </a:r>
        </a:p>
      </dgm:t>
    </dgm:pt>
    <dgm:pt modelId="{1FCFB472-60A0-4ED4-83F0-736A5CC71EE8}" type="parTrans" cxnId="{8E45EA48-5530-4264-A715-8459CDE53A27}">
      <dgm:prSet/>
      <dgm:spPr/>
      <dgm:t>
        <a:bodyPr/>
        <a:lstStyle/>
        <a:p>
          <a:endParaRPr lang="en-GB"/>
        </a:p>
      </dgm:t>
    </dgm:pt>
    <dgm:pt modelId="{12513F37-E8B9-430F-B461-DEBAA79459D5}" type="sibTrans" cxnId="{8E45EA48-5530-4264-A715-8459CDE53A27}">
      <dgm:prSet/>
      <dgm:spPr/>
      <dgm:t>
        <a:bodyPr/>
        <a:lstStyle/>
        <a:p>
          <a:endParaRPr lang="en-GB"/>
        </a:p>
      </dgm:t>
    </dgm:pt>
    <dgm:pt modelId="{D3DE5862-CD5C-491D-AEC8-C630A9340A34}">
      <dgm:prSet/>
      <dgm:spPr/>
      <dgm:t>
        <a:bodyPr/>
        <a:lstStyle/>
        <a:p>
          <a:r>
            <a:rPr lang="en-GB"/>
            <a:t>Principal Auditor</a:t>
          </a:r>
        </a:p>
        <a:p>
          <a:r>
            <a:rPr lang="en-GB"/>
            <a:t>AMY SHEARN</a:t>
          </a:r>
        </a:p>
      </dgm:t>
    </dgm:pt>
    <dgm:pt modelId="{488C4FD5-53FA-44F0-94D3-4117A26AAB4E}" type="parTrans" cxnId="{35C84C47-4F4A-4AC5-AD4A-B3CF5AC7EC22}">
      <dgm:prSet/>
      <dgm:spPr/>
      <dgm:t>
        <a:bodyPr/>
        <a:lstStyle/>
        <a:p>
          <a:endParaRPr lang="en-GB"/>
        </a:p>
      </dgm:t>
    </dgm:pt>
    <dgm:pt modelId="{C3A64AEE-A868-4A4A-82E5-8E732962F66B}" type="sibTrans" cxnId="{35C84C47-4F4A-4AC5-AD4A-B3CF5AC7EC22}">
      <dgm:prSet/>
      <dgm:spPr/>
      <dgm:t>
        <a:bodyPr/>
        <a:lstStyle/>
        <a:p>
          <a:endParaRPr lang="en-GB"/>
        </a:p>
      </dgm:t>
    </dgm:pt>
    <dgm:pt modelId="{A2F99F02-CA2C-4CF9-A522-794C16EC6511}">
      <dgm:prSet/>
      <dgm:spPr/>
      <dgm:t>
        <a:bodyPr/>
        <a:lstStyle/>
        <a:p>
          <a:r>
            <a:rPr lang="en-GB"/>
            <a:t>Senior Assistant Accountant</a:t>
          </a:r>
        </a:p>
        <a:p>
          <a:r>
            <a:rPr lang="en-GB"/>
            <a:t>BECKY COLLINS</a:t>
          </a:r>
        </a:p>
      </dgm:t>
    </dgm:pt>
    <dgm:pt modelId="{7242BA93-BA88-40B0-BCB1-A1475EFDE6D3}" type="parTrans" cxnId="{884DD560-7C28-498B-A47B-87463F70847F}">
      <dgm:prSet/>
      <dgm:spPr/>
      <dgm:t>
        <a:bodyPr/>
        <a:lstStyle/>
        <a:p>
          <a:endParaRPr lang="en-GB"/>
        </a:p>
      </dgm:t>
    </dgm:pt>
    <dgm:pt modelId="{DA612F4A-6BE9-48AD-8E4D-2888AF2D238D}" type="sibTrans" cxnId="{884DD560-7C28-498B-A47B-87463F70847F}">
      <dgm:prSet/>
      <dgm:spPr/>
      <dgm:t>
        <a:bodyPr/>
        <a:lstStyle/>
        <a:p>
          <a:endParaRPr lang="en-GB"/>
        </a:p>
      </dgm:t>
    </dgm:pt>
    <dgm:pt modelId="{0E719EDD-2EF1-46A1-BCB3-EA32905A73C7}">
      <dgm:prSet/>
      <dgm:spPr/>
      <dgm:t>
        <a:bodyPr/>
        <a:lstStyle/>
        <a:p>
          <a:r>
            <a:rPr lang="en-GB"/>
            <a:t>Finance Assistant</a:t>
          </a:r>
        </a:p>
        <a:p>
          <a:r>
            <a:rPr lang="en-GB"/>
            <a:t>ISSY POWLEY</a:t>
          </a:r>
        </a:p>
      </dgm:t>
    </dgm:pt>
    <dgm:pt modelId="{F2BEFFC0-A438-40B1-9F63-58CBE0E8F9F4}" type="parTrans" cxnId="{1DEBDD49-383D-43F4-97A2-54B422714486}">
      <dgm:prSet/>
      <dgm:spPr/>
      <dgm:t>
        <a:bodyPr/>
        <a:lstStyle/>
        <a:p>
          <a:endParaRPr lang="en-GB"/>
        </a:p>
      </dgm:t>
    </dgm:pt>
    <dgm:pt modelId="{E404C573-40AD-4CEF-BD1C-8E486F415777}" type="sibTrans" cxnId="{1DEBDD49-383D-43F4-97A2-54B422714486}">
      <dgm:prSet/>
      <dgm:spPr/>
      <dgm:t>
        <a:bodyPr/>
        <a:lstStyle/>
        <a:p>
          <a:endParaRPr lang="en-GB"/>
        </a:p>
      </dgm:t>
    </dgm:pt>
    <dgm:pt modelId="{E2A1E5E9-10DD-4715-99C5-91D12FB4E3B7}">
      <dgm:prSet/>
      <dgm:spPr/>
      <dgm:t>
        <a:bodyPr/>
        <a:lstStyle/>
        <a:p>
          <a:r>
            <a:rPr lang="en-GB" dirty="0" smtClean="0"/>
            <a:t>Complaints </a:t>
          </a:r>
          <a:r>
            <a:rPr lang="en-GB" dirty="0"/>
            <a:t>Review </a:t>
          </a:r>
          <a:r>
            <a:rPr lang="en-GB" dirty="0" smtClean="0"/>
            <a:t>Manager (Deputy Data Protection Officer)</a:t>
          </a:r>
          <a:endParaRPr lang="en-GB" dirty="0"/>
        </a:p>
        <a:p>
          <a:r>
            <a:rPr lang="en-GB" dirty="0"/>
            <a:t>SIERRA REID</a:t>
          </a:r>
        </a:p>
      </dgm:t>
    </dgm:pt>
    <dgm:pt modelId="{45AFA5B7-E2F2-4448-B324-043F57109780}" type="parTrans" cxnId="{880C9241-DC72-45E3-9B5C-E7413C8960E1}">
      <dgm:prSet/>
      <dgm:spPr/>
      <dgm:t>
        <a:bodyPr/>
        <a:lstStyle/>
        <a:p>
          <a:endParaRPr lang="en-GB"/>
        </a:p>
      </dgm:t>
    </dgm:pt>
    <dgm:pt modelId="{69B20FA1-5474-49F4-8AA1-45854A12C16D}" type="sibTrans" cxnId="{880C9241-DC72-45E3-9B5C-E7413C8960E1}">
      <dgm:prSet/>
      <dgm:spPr/>
      <dgm:t>
        <a:bodyPr/>
        <a:lstStyle/>
        <a:p>
          <a:endParaRPr lang="en-GB"/>
        </a:p>
      </dgm:t>
    </dgm:pt>
    <dgm:pt modelId="{CC8CFD85-CC9E-4B70-8F39-1D2E59175435}">
      <dgm:prSet/>
      <dgm:spPr/>
      <dgm:t>
        <a:bodyPr/>
        <a:lstStyle/>
        <a:p>
          <a:r>
            <a:rPr lang="en-GB"/>
            <a:t>Governance Manager</a:t>
          </a:r>
        </a:p>
        <a:p>
          <a:r>
            <a:rPr lang="en-GB"/>
            <a:t>JIM KATOUZIAN</a:t>
          </a:r>
        </a:p>
      </dgm:t>
    </dgm:pt>
    <dgm:pt modelId="{C9110EBB-BC7E-4798-B463-A729577C0932}" type="parTrans" cxnId="{9DE514BC-27AB-4F36-A3C1-27214DDC5E4C}">
      <dgm:prSet/>
      <dgm:spPr/>
      <dgm:t>
        <a:bodyPr/>
        <a:lstStyle/>
        <a:p>
          <a:endParaRPr lang="en-GB"/>
        </a:p>
      </dgm:t>
    </dgm:pt>
    <dgm:pt modelId="{37FCCEE2-B43F-4B3A-BD20-332214AC665C}" type="sibTrans" cxnId="{9DE514BC-27AB-4F36-A3C1-27214DDC5E4C}">
      <dgm:prSet/>
      <dgm:spPr/>
      <dgm:t>
        <a:bodyPr/>
        <a:lstStyle/>
        <a:p>
          <a:endParaRPr lang="en-GB"/>
        </a:p>
      </dgm:t>
    </dgm:pt>
    <dgm:pt modelId="{4D8956F6-6BF9-47E9-81F5-15F5EE490497}">
      <dgm:prSet/>
      <dgm:spPr/>
      <dgm:t>
        <a:bodyPr/>
        <a:lstStyle/>
        <a:p>
          <a:r>
            <a:rPr lang="en-GB" dirty="0"/>
            <a:t>Trust </a:t>
          </a:r>
          <a:r>
            <a:rPr lang="en-GB" dirty="0" smtClean="0"/>
            <a:t>and </a:t>
          </a:r>
          <a:r>
            <a:rPr lang="en-GB" dirty="0"/>
            <a:t>Confidence </a:t>
          </a:r>
          <a:r>
            <a:rPr lang="en-GB" dirty="0" smtClean="0"/>
            <a:t>Support Officer</a:t>
          </a:r>
          <a:endParaRPr lang="en-GB" dirty="0"/>
        </a:p>
        <a:p>
          <a:r>
            <a:rPr lang="en-GB" dirty="0"/>
            <a:t>LISA HONESS</a:t>
          </a:r>
        </a:p>
      </dgm:t>
    </dgm:pt>
    <dgm:pt modelId="{6BF2BEC7-F816-4002-AECA-24054AC1DE4E}" type="parTrans" cxnId="{92EF35CC-858F-4542-9A04-3D4CCFEB68AD}">
      <dgm:prSet/>
      <dgm:spPr/>
      <dgm:t>
        <a:bodyPr/>
        <a:lstStyle/>
        <a:p>
          <a:endParaRPr lang="en-GB"/>
        </a:p>
      </dgm:t>
    </dgm:pt>
    <dgm:pt modelId="{2EEA23C7-5B96-40B0-89F4-1FAEBCA3746D}" type="sibTrans" cxnId="{92EF35CC-858F-4542-9A04-3D4CCFEB68AD}">
      <dgm:prSet/>
      <dgm:spPr/>
      <dgm:t>
        <a:bodyPr/>
        <a:lstStyle/>
        <a:p>
          <a:endParaRPr lang="en-GB"/>
        </a:p>
      </dgm:t>
    </dgm:pt>
    <dgm:pt modelId="{4334EA9C-FD88-44BC-BBDA-D3ABE1AFC8DB}">
      <dgm:prSet/>
      <dgm:spPr/>
      <dgm:t>
        <a:bodyPr/>
        <a:lstStyle/>
        <a:p>
          <a:r>
            <a:rPr lang="en-GB"/>
            <a:t>Victims First Hub Manager</a:t>
          </a:r>
        </a:p>
        <a:p>
          <a:r>
            <a:rPr lang="en-GB"/>
            <a:t>WENDY WALKER</a:t>
          </a:r>
        </a:p>
      </dgm:t>
    </dgm:pt>
    <dgm:pt modelId="{B33187D6-F3EF-4C35-A6D0-3E88264D8DDC}" type="parTrans" cxnId="{C8593A6C-E8F3-44BA-8DF2-99C96830B755}">
      <dgm:prSet/>
      <dgm:spPr/>
      <dgm:t>
        <a:bodyPr/>
        <a:lstStyle/>
        <a:p>
          <a:endParaRPr lang="en-GB"/>
        </a:p>
      </dgm:t>
    </dgm:pt>
    <dgm:pt modelId="{D5B27C53-5115-4271-B983-AD9073695BF2}" type="sibTrans" cxnId="{C8593A6C-E8F3-44BA-8DF2-99C96830B755}">
      <dgm:prSet/>
      <dgm:spPr/>
      <dgm:t>
        <a:bodyPr/>
        <a:lstStyle/>
        <a:p>
          <a:endParaRPr lang="en-GB"/>
        </a:p>
      </dgm:t>
    </dgm:pt>
    <dgm:pt modelId="{12A0834C-1B4D-42AA-93E5-344A6C63815E}">
      <dgm:prSet/>
      <dgm:spPr/>
      <dgm:t>
        <a:bodyPr/>
        <a:lstStyle/>
        <a:p>
          <a:r>
            <a:rPr lang="en-GB"/>
            <a:t>Senior Victims</a:t>
          </a:r>
        </a:p>
        <a:p>
          <a:r>
            <a:rPr lang="en-GB"/>
            <a:t> First Officer</a:t>
          </a:r>
        </a:p>
        <a:p>
          <a:r>
            <a:rPr lang="en-GB"/>
            <a:t>NAZIA AHMED</a:t>
          </a:r>
        </a:p>
      </dgm:t>
    </dgm:pt>
    <dgm:pt modelId="{50F88FA6-0171-4AB0-AC11-A16A1BEEB10A}" type="parTrans" cxnId="{B3F76194-9506-4FB5-A025-8A1EC09E9CE6}">
      <dgm:prSet/>
      <dgm:spPr/>
      <dgm:t>
        <a:bodyPr/>
        <a:lstStyle/>
        <a:p>
          <a:endParaRPr lang="en-GB"/>
        </a:p>
      </dgm:t>
    </dgm:pt>
    <dgm:pt modelId="{79E1E5CF-2D21-4728-85F7-B00D2B2B4C1C}" type="sibTrans" cxnId="{B3F76194-9506-4FB5-A025-8A1EC09E9CE6}">
      <dgm:prSet/>
      <dgm:spPr/>
      <dgm:t>
        <a:bodyPr/>
        <a:lstStyle/>
        <a:p>
          <a:endParaRPr lang="en-GB"/>
        </a:p>
      </dgm:t>
    </dgm:pt>
    <dgm:pt modelId="{F3F7E067-FDC8-4933-ACD1-373E842534A7}">
      <dgm:prSet/>
      <dgm:spPr>
        <a:solidFill>
          <a:schemeClr val="accent1"/>
        </a:solidFill>
      </dgm:spPr>
      <dgm:t>
        <a:bodyPr/>
        <a:lstStyle/>
        <a:p>
          <a:r>
            <a:rPr lang="en-GB">
              <a:solidFill>
                <a:schemeClr val="bg1"/>
              </a:solidFill>
            </a:rPr>
            <a:t>Communications &amp; Engagement Manager</a:t>
          </a:r>
        </a:p>
        <a:p>
          <a:r>
            <a:rPr lang="en-GB">
              <a:solidFill>
                <a:schemeClr val="bg1"/>
              </a:solidFill>
            </a:rPr>
            <a:t>SARAH STOKES</a:t>
          </a:r>
        </a:p>
      </dgm:t>
    </dgm:pt>
    <dgm:pt modelId="{B8949F8F-4970-47D6-A107-B5B081EFFDE3}" type="parTrans" cxnId="{E066D6D8-F363-4EA8-A462-73FADAAA456A}">
      <dgm:prSet/>
      <dgm:spPr/>
      <dgm:t>
        <a:bodyPr/>
        <a:lstStyle/>
        <a:p>
          <a:endParaRPr lang="en-GB"/>
        </a:p>
      </dgm:t>
    </dgm:pt>
    <dgm:pt modelId="{0ED677EA-3A28-411A-9315-93A6A9BF62CE}" type="sibTrans" cxnId="{E066D6D8-F363-4EA8-A462-73FADAAA456A}">
      <dgm:prSet/>
      <dgm:spPr/>
      <dgm:t>
        <a:bodyPr/>
        <a:lstStyle/>
        <a:p>
          <a:endParaRPr lang="en-GB"/>
        </a:p>
      </dgm:t>
    </dgm:pt>
    <dgm:pt modelId="{830BAA32-2076-408D-BB83-0B152C2F98B6}">
      <dgm:prSet/>
      <dgm:spPr/>
      <dgm:t>
        <a:bodyPr/>
        <a:lstStyle/>
        <a:p>
          <a:r>
            <a:rPr lang="en-GB"/>
            <a:t>Deputy Head of Victims Services CANDY HEINRICH</a:t>
          </a:r>
        </a:p>
      </dgm:t>
    </dgm:pt>
    <dgm:pt modelId="{EC055EE3-8034-4DEB-89B3-C46A9A204B35}" type="parTrans" cxnId="{3CD8D6FD-8546-433C-845C-BE710AAA0115}">
      <dgm:prSet/>
      <dgm:spPr/>
      <dgm:t>
        <a:bodyPr/>
        <a:lstStyle/>
        <a:p>
          <a:endParaRPr lang="en-GB"/>
        </a:p>
      </dgm:t>
    </dgm:pt>
    <dgm:pt modelId="{16D00C2F-1C39-4108-AE4A-C7E1428B5FBE}" type="sibTrans" cxnId="{3CD8D6FD-8546-433C-845C-BE710AAA0115}">
      <dgm:prSet/>
      <dgm:spPr/>
      <dgm:t>
        <a:bodyPr/>
        <a:lstStyle/>
        <a:p>
          <a:endParaRPr lang="en-GB"/>
        </a:p>
      </dgm:t>
    </dgm:pt>
    <dgm:pt modelId="{426B1E19-D2BC-4FE0-9E7E-40162A02CC25}">
      <dgm:prSet/>
      <dgm:spPr>
        <a:solidFill>
          <a:schemeClr val="accent1"/>
        </a:solidFill>
      </dgm:spPr>
      <dgm:t>
        <a:bodyPr/>
        <a:lstStyle/>
        <a:p>
          <a:r>
            <a:rPr lang="en-GB">
              <a:solidFill>
                <a:schemeClr val="bg1"/>
              </a:solidFill>
            </a:rPr>
            <a:t>Communications &amp; Engagement Officer</a:t>
          </a:r>
        </a:p>
        <a:p>
          <a:r>
            <a:rPr lang="en-GB">
              <a:solidFill>
                <a:schemeClr val="bg1"/>
              </a:solidFill>
            </a:rPr>
            <a:t>ASHLEY SELLWOOD</a:t>
          </a:r>
        </a:p>
      </dgm:t>
    </dgm:pt>
    <dgm:pt modelId="{21C8436B-67E9-44DB-8888-2A7911B6B690}" type="parTrans" cxnId="{DC87C487-8E15-4F3A-A859-B31CFEE0D8CE}">
      <dgm:prSet/>
      <dgm:spPr/>
      <dgm:t>
        <a:bodyPr/>
        <a:lstStyle/>
        <a:p>
          <a:endParaRPr lang="en-GB"/>
        </a:p>
      </dgm:t>
    </dgm:pt>
    <dgm:pt modelId="{A8211CCF-02DC-443F-823C-8E6D0F8D3823}" type="sibTrans" cxnId="{DC87C487-8E15-4F3A-A859-B31CFEE0D8CE}">
      <dgm:prSet/>
      <dgm:spPr/>
      <dgm:t>
        <a:bodyPr/>
        <a:lstStyle/>
        <a:p>
          <a:endParaRPr lang="en-GB"/>
        </a:p>
      </dgm:t>
    </dgm:pt>
    <dgm:pt modelId="{59F1E708-E1B6-43FE-99CD-AFAF45C66ECD}">
      <dgm:prSet/>
      <dgm:spPr>
        <a:solidFill>
          <a:schemeClr val="accent1"/>
        </a:solidFill>
      </dgm:spPr>
      <dgm:t>
        <a:bodyPr/>
        <a:lstStyle/>
        <a:p>
          <a:r>
            <a:rPr lang="en-GB">
              <a:solidFill>
                <a:schemeClr val="bg1"/>
              </a:solidFill>
            </a:rPr>
            <a:t>Policy Development Manager (Policing &amp; Performance)</a:t>
          </a:r>
        </a:p>
        <a:p>
          <a:r>
            <a:rPr lang="en-GB">
              <a:solidFill>
                <a:schemeClr val="bg1"/>
              </a:solidFill>
            </a:rPr>
            <a:t>GARY EVANS</a:t>
          </a:r>
        </a:p>
      </dgm:t>
    </dgm:pt>
    <dgm:pt modelId="{7E651FD8-9134-419F-8243-9FE4353CCF7D}" type="parTrans" cxnId="{DF1229EF-75E4-4C78-8F88-56631DCF958D}">
      <dgm:prSet/>
      <dgm:spPr/>
      <dgm:t>
        <a:bodyPr/>
        <a:lstStyle/>
        <a:p>
          <a:endParaRPr lang="en-GB"/>
        </a:p>
      </dgm:t>
    </dgm:pt>
    <dgm:pt modelId="{DF08970F-F6F6-401E-85C3-CE0E484679BC}" type="sibTrans" cxnId="{DF1229EF-75E4-4C78-8F88-56631DCF958D}">
      <dgm:prSet/>
      <dgm:spPr/>
      <dgm:t>
        <a:bodyPr/>
        <a:lstStyle/>
        <a:p>
          <a:endParaRPr lang="en-GB"/>
        </a:p>
      </dgm:t>
    </dgm:pt>
    <dgm:pt modelId="{C0910591-A6C5-463A-BFCD-6451CC1387FD}">
      <dgm:prSet/>
      <dgm:spPr>
        <a:solidFill>
          <a:schemeClr val="accent1"/>
        </a:solidFill>
      </dgm:spPr>
      <dgm:t>
        <a:bodyPr/>
        <a:lstStyle/>
        <a:p>
          <a:r>
            <a:rPr lang="en-GB" dirty="0"/>
            <a:t>Partnerships </a:t>
          </a:r>
          <a:r>
            <a:rPr lang="en-GB" dirty="0" smtClean="0"/>
            <a:t>Delivery </a:t>
          </a:r>
          <a:r>
            <a:rPr lang="en-GB" dirty="0"/>
            <a:t>Manager</a:t>
          </a:r>
        </a:p>
        <a:p>
          <a:r>
            <a:rPr lang="en-GB" dirty="0"/>
            <a:t>APRIL SMITH</a:t>
          </a:r>
        </a:p>
        <a:p>
          <a:r>
            <a:rPr lang="en-GB" dirty="0"/>
            <a:t>(Maternity Leave)</a:t>
          </a:r>
        </a:p>
      </dgm:t>
    </dgm:pt>
    <dgm:pt modelId="{F13F8256-F502-49BE-B04B-701B4FA575F4}" type="parTrans" cxnId="{F8EC1D22-47B1-4CCD-8523-F73F6DB45348}">
      <dgm:prSet/>
      <dgm:spPr/>
      <dgm:t>
        <a:bodyPr/>
        <a:lstStyle/>
        <a:p>
          <a:endParaRPr lang="en-GB"/>
        </a:p>
      </dgm:t>
    </dgm:pt>
    <dgm:pt modelId="{720EB867-BE20-489A-B24A-416250E743C9}" type="sibTrans" cxnId="{F8EC1D22-47B1-4CCD-8523-F73F6DB45348}">
      <dgm:prSet/>
      <dgm:spPr/>
      <dgm:t>
        <a:bodyPr/>
        <a:lstStyle/>
        <a:p>
          <a:endParaRPr lang="en-GB"/>
        </a:p>
      </dgm:t>
    </dgm:pt>
    <dgm:pt modelId="{96661156-E2F8-4D90-863C-B72FB08478BF}">
      <dgm:prSet/>
      <dgm:spPr/>
      <dgm:t>
        <a:bodyPr/>
        <a:lstStyle/>
        <a:p>
          <a:r>
            <a:rPr lang="en-GB"/>
            <a:t>Partnership Analyst ELIZABETH BROWN</a:t>
          </a:r>
        </a:p>
      </dgm:t>
    </dgm:pt>
    <dgm:pt modelId="{5616BC4F-13F2-49B6-BBEA-3076EF5A5AAF}" type="parTrans" cxnId="{3A032551-30A5-40BE-8641-F2D7B44D9948}">
      <dgm:prSet/>
      <dgm:spPr/>
      <dgm:t>
        <a:bodyPr/>
        <a:lstStyle/>
        <a:p>
          <a:endParaRPr lang="en-GB"/>
        </a:p>
      </dgm:t>
    </dgm:pt>
    <dgm:pt modelId="{C2CFD23E-BAE6-4AFF-A2D2-FD2974DFA372}" type="sibTrans" cxnId="{3A032551-30A5-40BE-8641-F2D7B44D9948}">
      <dgm:prSet/>
      <dgm:spPr/>
      <dgm:t>
        <a:bodyPr/>
        <a:lstStyle/>
        <a:p>
          <a:endParaRPr lang="en-GB"/>
        </a:p>
      </dgm:t>
    </dgm:pt>
    <dgm:pt modelId="{3C0C8434-8AD7-4EBE-95E4-29E7F1DAE58E}">
      <dgm:prSet/>
      <dgm:spPr>
        <a:solidFill>
          <a:schemeClr val="accent1"/>
        </a:solidFill>
      </dgm:spPr>
      <dgm:t>
        <a:bodyPr/>
        <a:lstStyle/>
        <a:p>
          <a:r>
            <a:rPr lang="en-GB"/>
            <a:t>Partnerships Delivery Officer</a:t>
          </a:r>
        </a:p>
        <a:p>
          <a:r>
            <a:rPr lang="en-GB"/>
            <a:t>JACOB NURDAN</a:t>
          </a:r>
        </a:p>
      </dgm:t>
    </dgm:pt>
    <dgm:pt modelId="{1BD8FF34-44FE-401A-8911-5EA33573B610}" type="parTrans" cxnId="{009D8B2E-6542-4562-AFBE-E2CD08FEA52E}">
      <dgm:prSet/>
      <dgm:spPr/>
      <dgm:t>
        <a:bodyPr/>
        <a:lstStyle/>
        <a:p>
          <a:endParaRPr lang="en-GB"/>
        </a:p>
      </dgm:t>
    </dgm:pt>
    <dgm:pt modelId="{D2611CBD-139C-4E3A-8482-C26BEEF2B16B}" type="sibTrans" cxnId="{009D8B2E-6542-4562-AFBE-E2CD08FEA52E}">
      <dgm:prSet/>
      <dgm:spPr/>
      <dgm:t>
        <a:bodyPr/>
        <a:lstStyle/>
        <a:p>
          <a:endParaRPr lang="en-GB"/>
        </a:p>
      </dgm:t>
    </dgm:pt>
    <dgm:pt modelId="{9619239E-658D-4CF8-A4E7-18020B633860}">
      <dgm:prSet/>
      <dgm:spPr/>
      <dgm:t>
        <a:bodyPr/>
        <a:lstStyle/>
        <a:p>
          <a:r>
            <a:rPr lang="en-US"/>
            <a:t>Data Quality Officer</a:t>
          </a:r>
        </a:p>
        <a:p>
          <a:r>
            <a:rPr lang="en-US"/>
            <a:t>EDDIE HAMMETT</a:t>
          </a:r>
        </a:p>
      </dgm:t>
    </dgm:pt>
    <dgm:pt modelId="{415265E3-D655-4675-9FF0-EB6205D4F937}" type="parTrans" cxnId="{8952BEBE-71CB-4A7E-8BEF-EA0A25F4D1D6}">
      <dgm:prSet/>
      <dgm:spPr/>
      <dgm:t>
        <a:bodyPr/>
        <a:lstStyle/>
        <a:p>
          <a:endParaRPr lang="en-US"/>
        </a:p>
      </dgm:t>
    </dgm:pt>
    <dgm:pt modelId="{79765326-E8ED-405C-9AA5-E956477B9C10}" type="sibTrans" cxnId="{8952BEBE-71CB-4A7E-8BEF-EA0A25F4D1D6}">
      <dgm:prSet/>
      <dgm:spPr/>
      <dgm:t>
        <a:bodyPr/>
        <a:lstStyle/>
        <a:p>
          <a:endParaRPr lang="en-US"/>
        </a:p>
      </dgm:t>
    </dgm:pt>
    <dgm:pt modelId="{1A833C77-0ABF-4387-85BB-9E08C9510891}">
      <dgm:prSet/>
      <dgm:spPr/>
      <dgm:t>
        <a:bodyPr/>
        <a:lstStyle/>
        <a:p>
          <a:r>
            <a:rPr lang="en-US"/>
            <a:t>Victims First Officer</a:t>
          </a:r>
        </a:p>
        <a:p>
          <a:r>
            <a:rPr lang="en-GB"/>
            <a:t>TBC</a:t>
          </a:r>
          <a:endParaRPr lang="en-US"/>
        </a:p>
      </dgm:t>
    </dgm:pt>
    <dgm:pt modelId="{5594922C-9DD9-47AE-A7FE-A540BE537606}" type="parTrans" cxnId="{5BE64C1C-04D5-4F1B-A821-779726EE2E85}">
      <dgm:prSet/>
      <dgm:spPr/>
      <dgm:t>
        <a:bodyPr/>
        <a:lstStyle/>
        <a:p>
          <a:endParaRPr lang="en-US"/>
        </a:p>
      </dgm:t>
    </dgm:pt>
    <dgm:pt modelId="{C5E8DB65-9DF0-475C-A401-BD7DE7C2CE14}" type="sibTrans" cxnId="{5BE64C1C-04D5-4F1B-A821-779726EE2E85}">
      <dgm:prSet/>
      <dgm:spPr/>
      <dgm:t>
        <a:bodyPr/>
        <a:lstStyle/>
        <a:p>
          <a:endParaRPr lang="en-US"/>
        </a:p>
      </dgm:t>
    </dgm:pt>
    <dgm:pt modelId="{47055D6D-3484-48D6-8C0F-F2EB600CFD49}">
      <dgm:prSet/>
      <dgm:spPr>
        <a:solidFill>
          <a:schemeClr val="accent1"/>
        </a:solidFill>
      </dgm:spPr>
      <dgm:t>
        <a:bodyPr/>
        <a:lstStyle/>
        <a:p>
          <a:r>
            <a:rPr lang="en-US"/>
            <a:t>Communications &amp; Engagement Officer</a:t>
          </a:r>
        </a:p>
        <a:p>
          <a:r>
            <a:rPr lang="en-US"/>
            <a:t>ALANA STOCKDALE</a:t>
          </a:r>
        </a:p>
      </dgm:t>
    </dgm:pt>
    <dgm:pt modelId="{D3B7F1A1-3D5A-4846-937C-5A9D8FF90B39}" type="parTrans" cxnId="{98C7D4B2-A40A-4B30-A84E-D0F28DFE9287}">
      <dgm:prSet/>
      <dgm:spPr/>
      <dgm:t>
        <a:bodyPr/>
        <a:lstStyle/>
        <a:p>
          <a:endParaRPr lang="en-US"/>
        </a:p>
      </dgm:t>
    </dgm:pt>
    <dgm:pt modelId="{531FF457-79BC-457F-ACE6-F8BB12F4574A}" type="sibTrans" cxnId="{98C7D4B2-A40A-4B30-A84E-D0F28DFE9287}">
      <dgm:prSet/>
      <dgm:spPr/>
      <dgm:t>
        <a:bodyPr/>
        <a:lstStyle/>
        <a:p>
          <a:endParaRPr lang="en-US"/>
        </a:p>
      </dgm:t>
    </dgm:pt>
    <dgm:pt modelId="{87AB68D1-6E1F-4A6E-847B-32E3DF8C10DA}">
      <dgm:prSet phldrT="[Text]"/>
      <dgm:spPr/>
      <dgm:t>
        <a:bodyPr/>
        <a:lstStyle/>
        <a:p>
          <a:r>
            <a:rPr lang="en-GB"/>
            <a:t>EA to PCC/ COS and SMG CHARLOTTE ROBERTS</a:t>
          </a:r>
        </a:p>
      </dgm:t>
    </dgm:pt>
    <dgm:pt modelId="{941DFF27-D377-4442-8EE5-942AE6D59895}" type="parTrans" cxnId="{2CE0B05D-3FB7-4C9F-9E58-F7551F7E98AD}">
      <dgm:prSet/>
      <dgm:spPr/>
      <dgm:t>
        <a:bodyPr/>
        <a:lstStyle/>
        <a:p>
          <a:endParaRPr lang="en-US"/>
        </a:p>
      </dgm:t>
    </dgm:pt>
    <dgm:pt modelId="{014BABB3-5425-4D4F-8376-A23FB06BF6F1}" type="sibTrans" cxnId="{2CE0B05D-3FB7-4C9F-9E58-F7551F7E98AD}">
      <dgm:prSet/>
      <dgm:spPr/>
      <dgm:t>
        <a:bodyPr/>
        <a:lstStyle/>
        <a:p>
          <a:endParaRPr lang="en-US"/>
        </a:p>
      </dgm:t>
    </dgm:pt>
    <dgm:pt modelId="{CF6C834E-A876-4074-B62A-7692A758C2AE}">
      <dgm:prSet/>
      <dgm:spPr/>
      <dgm:t>
        <a:bodyPr/>
        <a:lstStyle/>
        <a:p>
          <a:r>
            <a:rPr lang="en-GB"/>
            <a:t>Programme Manager CAROLINE WESTALL</a:t>
          </a:r>
        </a:p>
      </dgm:t>
    </dgm:pt>
    <dgm:pt modelId="{B3ED59A9-6E9C-4DCA-AE03-49104D2A361F}" type="parTrans" cxnId="{FF91C86C-CD33-40B7-B84C-3543D568C386}">
      <dgm:prSet/>
      <dgm:spPr/>
      <dgm:t>
        <a:bodyPr/>
        <a:lstStyle/>
        <a:p>
          <a:endParaRPr lang="en-US"/>
        </a:p>
      </dgm:t>
    </dgm:pt>
    <dgm:pt modelId="{C1C1766D-F217-42F6-9E05-78FC02D06584}" type="sibTrans" cxnId="{FF91C86C-CD33-40B7-B84C-3543D568C386}">
      <dgm:prSet/>
      <dgm:spPr/>
      <dgm:t>
        <a:bodyPr/>
        <a:lstStyle/>
        <a:p>
          <a:endParaRPr lang="en-US"/>
        </a:p>
      </dgm:t>
    </dgm:pt>
    <dgm:pt modelId="{69D6BDCE-4CFB-4292-9313-55A277C7E708}">
      <dgm:prSet/>
      <dgm:spPr/>
      <dgm:t>
        <a:bodyPr/>
        <a:lstStyle/>
        <a:p>
          <a:r>
            <a:rPr lang="en-US" dirty="0"/>
            <a:t>Administrative Support </a:t>
          </a:r>
          <a:r>
            <a:rPr lang="en-US" dirty="0" smtClean="0"/>
            <a:t>Assistant</a:t>
          </a:r>
          <a:r>
            <a:rPr lang="en-US" dirty="0"/>
            <a:t/>
          </a:r>
          <a:br>
            <a:rPr lang="en-US" dirty="0"/>
          </a:br>
          <a:r>
            <a:rPr lang="en-US" dirty="0"/>
            <a:t>LALITHA GEDDADA</a:t>
          </a:r>
          <a:endParaRPr lang="en-GB" dirty="0"/>
        </a:p>
      </dgm:t>
    </dgm:pt>
    <dgm:pt modelId="{7B0EE2F4-48ED-4FD6-9313-B93D6AE9580B}" type="parTrans" cxnId="{E9BA5776-BE04-45EB-9406-3BEFA41A75F6}">
      <dgm:prSet/>
      <dgm:spPr/>
      <dgm:t>
        <a:bodyPr/>
        <a:lstStyle/>
        <a:p>
          <a:endParaRPr lang="en-US"/>
        </a:p>
      </dgm:t>
    </dgm:pt>
    <dgm:pt modelId="{8D23174D-D328-43E8-AB8D-D8623473EAE9}" type="sibTrans" cxnId="{E9BA5776-BE04-45EB-9406-3BEFA41A75F6}">
      <dgm:prSet/>
      <dgm:spPr/>
      <dgm:t>
        <a:bodyPr/>
        <a:lstStyle/>
        <a:p>
          <a:endParaRPr lang="en-US"/>
        </a:p>
      </dgm:t>
    </dgm:pt>
    <dgm:pt modelId="{28854569-596C-440E-A491-6EB9F38EE468}">
      <dgm:prSet/>
      <dgm:spPr/>
      <dgm:t>
        <a:bodyPr/>
        <a:lstStyle/>
        <a:p>
          <a:r>
            <a:rPr lang="en-US"/>
            <a:t>T/ Head of Partnerships &amp; Community Safety</a:t>
          </a:r>
        </a:p>
        <a:p>
          <a:r>
            <a:rPr lang="en-US"/>
            <a:t>RACHEL BATTS </a:t>
          </a:r>
        </a:p>
      </dgm:t>
    </dgm:pt>
    <dgm:pt modelId="{CA1FF4A1-8058-44EB-BD21-D4B9B439FADA}" type="parTrans" cxnId="{D7CF2B2C-7772-4D2E-9D3D-657CC1521C12}">
      <dgm:prSet/>
      <dgm:spPr/>
      <dgm:t>
        <a:bodyPr/>
        <a:lstStyle/>
        <a:p>
          <a:endParaRPr lang="en-US"/>
        </a:p>
      </dgm:t>
    </dgm:pt>
    <dgm:pt modelId="{C4007D78-E79C-41F3-B5BF-00E09A08A7DD}" type="sibTrans" cxnId="{D7CF2B2C-7772-4D2E-9D3D-657CC1521C12}">
      <dgm:prSet/>
      <dgm:spPr/>
      <dgm:t>
        <a:bodyPr/>
        <a:lstStyle/>
        <a:p>
          <a:endParaRPr lang="en-US"/>
        </a:p>
      </dgm:t>
    </dgm:pt>
    <dgm:pt modelId="{02509DA1-650F-46A9-A3D3-32468F5AB0F2}">
      <dgm:prSet/>
      <dgm:spPr/>
      <dgm:t>
        <a:bodyPr/>
        <a:lstStyle/>
        <a:p>
          <a:r>
            <a:rPr lang="en-US"/>
            <a:t>Project Support Officer ANNA KENNINGTON</a:t>
          </a:r>
        </a:p>
      </dgm:t>
    </dgm:pt>
    <dgm:pt modelId="{FBEFB1A7-1418-4153-AE83-98A12D399E7B}" type="parTrans" cxnId="{7A711069-3158-4559-88C9-36EC7FC48FA0}">
      <dgm:prSet/>
      <dgm:spPr/>
      <dgm:t>
        <a:bodyPr/>
        <a:lstStyle/>
        <a:p>
          <a:endParaRPr lang="en-US"/>
        </a:p>
      </dgm:t>
    </dgm:pt>
    <dgm:pt modelId="{CFD01D68-5D3F-42C7-9542-C6AB1E442A10}" type="sibTrans" cxnId="{7A711069-3158-4559-88C9-36EC7FC48FA0}">
      <dgm:prSet/>
      <dgm:spPr/>
      <dgm:t>
        <a:bodyPr/>
        <a:lstStyle/>
        <a:p>
          <a:endParaRPr lang="en-US"/>
        </a:p>
      </dgm:t>
    </dgm:pt>
    <dgm:pt modelId="{C69F4E19-A782-4C17-908D-D9BABA0D5C10}">
      <dgm:prSet/>
      <dgm:spPr/>
      <dgm:t>
        <a:bodyPr/>
        <a:lstStyle/>
        <a:p>
          <a:r>
            <a:rPr lang="en-GB"/>
            <a:t>Partnership Analyst JUSTIN THOMAS</a:t>
          </a:r>
        </a:p>
      </dgm:t>
    </dgm:pt>
    <dgm:pt modelId="{02F2C1F6-B91B-4814-A74B-5FA4F9B62D82}" type="parTrans" cxnId="{33307DE7-2FB0-446F-B126-BA0A4137D513}">
      <dgm:prSet/>
      <dgm:spPr/>
      <dgm:t>
        <a:bodyPr/>
        <a:lstStyle/>
        <a:p>
          <a:endParaRPr lang="en-US"/>
        </a:p>
      </dgm:t>
    </dgm:pt>
    <dgm:pt modelId="{42EB313E-09AF-4AB0-8B1C-5EA614CB873B}" type="sibTrans" cxnId="{33307DE7-2FB0-446F-B126-BA0A4137D513}">
      <dgm:prSet/>
      <dgm:spPr/>
      <dgm:t>
        <a:bodyPr/>
        <a:lstStyle/>
        <a:p>
          <a:endParaRPr lang="en-US"/>
        </a:p>
      </dgm:t>
    </dgm:pt>
    <dgm:pt modelId="{5C1F5B87-5ACE-4959-833D-10D0117DE360}">
      <dgm:prSet/>
      <dgm:spPr/>
      <dgm:t>
        <a:bodyPr/>
        <a:lstStyle/>
        <a:p>
          <a:r>
            <a:rPr lang="en-GB" dirty="0"/>
            <a:t>Strategic Analyst ROSALIND </a:t>
          </a:r>
          <a:r>
            <a:rPr lang="en-GB" dirty="0" smtClean="0"/>
            <a:t>POLLITT </a:t>
          </a:r>
          <a:r>
            <a:rPr lang="en-GB" dirty="0"/>
            <a:t>(1/5/24)</a:t>
          </a:r>
        </a:p>
      </dgm:t>
    </dgm:pt>
    <dgm:pt modelId="{A3DF733C-7299-4AFE-B34B-DBA7AC47496B}" type="parTrans" cxnId="{E535776C-7B5B-451C-B9B5-DE613EA310EE}">
      <dgm:prSet/>
      <dgm:spPr/>
      <dgm:t>
        <a:bodyPr/>
        <a:lstStyle/>
        <a:p>
          <a:endParaRPr lang="en-US"/>
        </a:p>
      </dgm:t>
    </dgm:pt>
    <dgm:pt modelId="{0957E64F-54C7-4487-ACD6-84A66C823595}" type="sibTrans" cxnId="{E535776C-7B5B-451C-B9B5-DE613EA310EE}">
      <dgm:prSet/>
      <dgm:spPr/>
      <dgm:t>
        <a:bodyPr/>
        <a:lstStyle/>
        <a:p>
          <a:endParaRPr lang="en-US"/>
        </a:p>
      </dgm:t>
    </dgm:pt>
    <dgm:pt modelId="{A6BE7344-9ED6-4FE9-A29F-06751EC73C0B}">
      <dgm:prSet/>
      <dgm:spPr/>
      <dgm:t>
        <a:bodyPr/>
        <a:lstStyle/>
        <a:p>
          <a:r>
            <a:rPr lang="en-US"/>
            <a:t>Deputy Police &amp; Crime Commissioner </a:t>
          </a:r>
        </a:p>
        <a:p>
          <a:r>
            <a:rPr lang="en-US"/>
            <a:t>VACANT</a:t>
          </a:r>
          <a:endParaRPr lang="en-GB"/>
        </a:p>
      </dgm:t>
    </dgm:pt>
    <dgm:pt modelId="{97DBAF43-6956-44A9-8466-F1F7E26EE249}" type="parTrans" cxnId="{993FEAD4-F450-4830-A2B9-6FC8B8C0753D}">
      <dgm:prSet/>
      <dgm:spPr/>
      <dgm:t>
        <a:bodyPr/>
        <a:lstStyle/>
        <a:p>
          <a:endParaRPr lang="en-US"/>
        </a:p>
      </dgm:t>
    </dgm:pt>
    <dgm:pt modelId="{5A9AC29D-3582-4B12-BDAC-C59B6FEE9E6A}" type="sibTrans" cxnId="{993FEAD4-F450-4830-A2B9-6FC8B8C0753D}">
      <dgm:prSet/>
      <dgm:spPr/>
      <dgm:t>
        <a:bodyPr/>
        <a:lstStyle/>
        <a:p>
          <a:endParaRPr lang="en-US"/>
        </a:p>
      </dgm:t>
    </dgm:pt>
    <dgm:pt modelId="{5FD37B44-602D-4976-A3B9-49FC9AAF764F}">
      <dgm:prSet/>
      <dgm:spPr/>
      <dgm:t>
        <a:bodyPr/>
        <a:lstStyle/>
        <a:p>
          <a:r>
            <a:rPr lang="en-US"/>
            <a:t>Victims Delivery Officer DAN WALKER</a:t>
          </a:r>
          <a:endParaRPr lang="en-GB"/>
        </a:p>
      </dgm:t>
    </dgm:pt>
    <dgm:pt modelId="{22961F32-EAA6-4BB7-90CF-949B867BBE32}" type="sibTrans" cxnId="{38C2DB66-56C4-4E2A-A672-96833580ADCA}">
      <dgm:prSet/>
      <dgm:spPr/>
      <dgm:t>
        <a:bodyPr/>
        <a:lstStyle/>
        <a:p>
          <a:endParaRPr lang="en-US"/>
        </a:p>
      </dgm:t>
    </dgm:pt>
    <dgm:pt modelId="{31C16C46-2C9F-4491-A26B-194196B0FA74}" type="parTrans" cxnId="{38C2DB66-56C4-4E2A-A672-96833580ADCA}">
      <dgm:prSet/>
      <dgm:spPr/>
      <dgm:t>
        <a:bodyPr/>
        <a:lstStyle/>
        <a:p>
          <a:endParaRPr lang="en-US"/>
        </a:p>
      </dgm:t>
    </dgm:pt>
    <dgm:pt modelId="{A4D353E9-2EA8-4D1F-A0DC-D4111C7238D6}">
      <dgm:prSet/>
      <dgm:spPr/>
      <dgm:t>
        <a:bodyPr/>
        <a:lstStyle/>
        <a:p>
          <a:r>
            <a:rPr lang="en-GB"/>
            <a:t>Senior Victims </a:t>
          </a:r>
        </a:p>
        <a:p>
          <a:r>
            <a:rPr lang="en-GB"/>
            <a:t>First Officer </a:t>
          </a:r>
        </a:p>
        <a:p>
          <a:r>
            <a:rPr lang="en-GB"/>
            <a:t>TBC</a:t>
          </a:r>
        </a:p>
      </dgm:t>
    </dgm:pt>
    <dgm:pt modelId="{0C0DDD13-A45F-4D9B-BFB1-3E7C871665F2}" type="parTrans" cxnId="{B515AFF8-5384-44BB-BD38-7B0410A5CA0C}">
      <dgm:prSet/>
      <dgm:spPr/>
      <dgm:t>
        <a:bodyPr/>
        <a:lstStyle/>
        <a:p>
          <a:endParaRPr lang="en-US"/>
        </a:p>
      </dgm:t>
    </dgm:pt>
    <dgm:pt modelId="{AC1DD412-94F0-463E-8819-861C70C7EEC5}" type="sibTrans" cxnId="{B515AFF8-5384-44BB-BD38-7B0410A5CA0C}">
      <dgm:prSet/>
      <dgm:spPr/>
      <dgm:t>
        <a:bodyPr/>
        <a:lstStyle/>
        <a:p>
          <a:endParaRPr lang="en-US"/>
        </a:p>
      </dgm:t>
    </dgm:pt>
    <dgm:pt modelId="{F644B427-2B4B-4F17-A955-BEF12001408B}">
      <dgm:prSet/>
      <dgm:spPr/>
      <dgm:t>
        <a:bodyPr/>
        <a:lstStyle/>
        <a:p>
          <a:r>
            <a:rPr lang="en-US"/>
            <a:t>Victims First Officer</a:t>
          </a:r>
        </a:p>
        <a:p>
          <a:r>
            <a:rPr lang="en-US"/>
            <a:t>JANET JONES</a:t>
          </a:r>
          <a:endParaRPr lang="en-GB"/>
        </a:p>
      </dgm:t>
    </dgm:pt>
    <dgm:pt modelId="{0553B6CA-99BF-43A0-845C-41BE1C1C8374}" type="parTrans" cxnId="{D9BB7D17-59F3-4B95-89F3-0E37F295165B}">
      <dgm:prSet/>
      <dgm:spPr/>
      <dgm:t>
        <a:bodyPr/>
        <a:lstStyle/>
        <a:p>
          <a:endParaRPr lang="en-US"/>
        </a:p>
      </dgm:t>
    </dgm:pt>
    <dgm:pt modelId="{5568DAC2-93F0-4342-A631-86E77FC3FC4C}" type="sibTrans" cxnId="{D9BB7D17-59F3-4B95-89F3-0E37F295165B}">
      <dgm:prSet/>
      <dgm:spPr/>
      <dgm:t>
        <a:bodyPr/>
        <a:lstStyle/>
        <a:p>
          <a:endParaRPr lang="en-US"/>
        </a:p>
      </dgm:t>
    </dgm:pt>
    <dgm:pt modelId="{E86E0A9B-0439-4297-8297-70BB20CF3149}">
      <dgm:prSet/>
      <dgm:spPr/>
      <dgm:t>
        <a:bodyPr/>
        <a:lstStyle/>
        <a:p>
          <a:r>
            <a:rPr lang="en-US"/>
            <a:t>Victims First Officer</a:t>
          </a:r>
        </a:p>
        <a:p>
          <a:r>
            <a:rPr lang="en-US"/>
            <a:t>MICHELLE RICHARDS</a:t>
          </a:r>
        </a:p>
      </dgm:t>
    </dgm:pt>
    <dgm:pt modelId="{6ADDE4F7-AE98-4A93-A5FD-FFD86B60F1F7}" type="parTrans" cxnId="{9F1B326E-D7CC-487C-8FCC-828B12CDD0F9}">
      <dgm:prSet/>
      <dgm:spPr/>
      <dgm:t>
        <a:bodyPr/>
        <a:lstStyle/>
        <a:p>
          <a:endParaRPr lang="en-US"/>
        </a:p>
      </dgm:t>
    </dgm:pt>
    <dgm:pt modelId="{60EA78F1-D440-4E66-9DCB-D4310D65F13C}" type="sibTrans" cxnId="{9F1B326E-D7CC-487C-8FCC-828B12CDD0F9}">
      <dgm:prSet/>
      <dgm:spPr/>
      <dgm:t>
        <a:bodyPr/>
        <a:lstStyle/>
        <a:p>
          <a:endParaRPr lang="en-US"/>
        </a:p>
      </dgm:t>
    </dgm:pt>
    <dgm:pt modelId="{92534E1C-1A9F-42AE-B2A5-D00EB5A92388}">
      <dgm:prSet/>
      <dgm:spPr/>
      <dgm:t>
        <a:bodyPr/>
        <a:lstStyle/>
        <a:p>
          <a:r>
            <a:rPr lang="en-US"/>
            <a:t>Victims First Officer</a:t>
          </a:r>
        </a:p>
        <a:p>
          <a:r>
            <a:rPr lang="en-US"/>
            <a:t>NATALIE WONG</a:t>
          </a:r>
        </a:p>
      </dgm:t>
    </dgm:pt>
    <dgm:pt modelId="{96A62528-DB52-4C32-BCD1-B3434E6206D5}" type="parTrans" cxnId="{9C4E54D2-252F-40C2-9578-0DB019C59B80}">
      <dgm:prSet/>
      <dgm:spPr/>
      <dgm:t>
        <a:bodyPr/>
        <a:lstStyle/>
        <a:p>
          <a:endParaRPr lang="en-US"/>
        </a:p>
      </dgm:t>
    </dgm:pt>
    <dgm:pt modelId="{A3643C49-3A88-4B5A-8BC9-F1745BC577F5}" type="sibTrans" cxnId="{9C4E54D2-252F-40C2-9578-0DB019C59B80}">
      <dgm:prSet/>
      <dgm:spPr/>
      <dgm:t>
        <a:bodyPr/>
        <a:lstStyle/>
        <a:p>
          <a:endParaRPr lang="en-US"/>
        </a:p>
      </dgm:t>
    </dgm:pt>
    <dgm:pt modelId="{9221D875-91E4-4D0F-9648-C15A51CB2205}">
      <dgm:prSet/>
      <dgm:spPr/>
      <dgm:t>
        <a:bodyPr/>
        <a:lstStyle/>
        <a:p>
          <a:r>
            <a:rPr lang="en-US" dirty="0"/>
            <a:t>Victims First Officer </a:t>
          </a:r>
          <a:endParaRPr lang="en-US" dirty="0" smtClean="0"/>
        </a:p>
        <a:p>
          <a:r>
            <a:rPr lang="en-GB" dirty="0" smtClean="0"/>
            <a:t>TBC</a:t>
          </a:r>
          <a:endParaRPr lang="en-US" dirty="0"/>
        </a:p>
      </dgm:t>
    </dgm:pt>
    <dgm:pt modelId="{8C014D21-E198-4393-A6F8-BF8A3BC05882}" type="parTrans" cxnId="{AA25E4EA-1CA4-419E-AD12-F41CE16AB57C}">
      <dgm:prSet/>
      <dgm:spPr/>
      <dgm:t>
        <a:bodyPr/>
        <a:lstStyle/>
        <a:p>
          <a:endParaRPr lang="en-US"/>
        </a:p>
      </dgm:t>
    </dgm:pt>
    <dgm:pt modelId="{7F1041B0-EE80-4EC5-9BF3-744094CCCC77}" type="sibTrans" cxnId="{AA25E4EA-1CA4-419E-AD12-F41CE16AB57C}">
      <dgm:prSet/>
      <dgm:spPr/>
      <dgm:t>
        <a:bodyPr/>
        <a:lstStyle/>
        <a:p>
          <a:endParaRPr lang="en-US"/>
        </a:p>
      </dgm:t>
    </dgm:pt>
    <dgm:pt modelId="{7D390DE7-AC83-466A-B17A-D252B0E79304}">
      <dgm:prSet/>
      <dgm:spPr/>
      <dgm:t>
        <a:bodyPr/>
        <a:lstStyle/>
        <a:p>
          <a:r>
            <a:rPr lang="en-US"/>
            <a:t>Victims First Officer</a:t>
          </a:r>
        </a:p>
        <a:p>
          <a:r>
            <a:rPr lang="en-US"/>
            <a:t>CHLOE CARTER</a:t>
          </a:r>
        </a:p>
        <a:p>
          <a:r>
            <a:rPr lang="en-US"/>
            <a:t>(Currently on secondment)</a:t>
          </a:r>
        </a:p>
      </dgm:t>
    </dgm:pt>
    <dgm:pt modelId="{5AC2ADE0-9D97-42EC-A143-48C1A601C17F}" type="sibTrans" cxnId="{48305FFA-9CDB-4DC5-B96F-F17CF757124F}">
      <dgm:prSet/>
      <dgm:spPr/>
      <dgm:t>
        <a:bodyPr/>
        <a:lstStyle/>
        <a:p>
          <a:endParaRPr lang="en-US"/>
        </a:p>
      </dgm:t>
    </dgm:pt>
    <dgm:pt modelId="{3003AEDA-8489-44EF-AF27-BD9DDCC9011C}" type="parTrans" cxnId="{48305FFA-9CDB-4DC5-B96F-F17CF757124F}">
      <dgm:prSet/>
      <dgm:spPr/>
      <dgm:t>
        <a:bodyPr/>
        <a:lstStyle/>
        <a:p>
          <a:endParaRPr lang="en-US"/>
        </a:p>
      </dgm:t>
    </dgm:pt>
    <dgm:pt modelId="{0CB62813-FBCC-494A-B5BB-5FDBF77B96E2}">
      <dgm:prSet/>
      <dgm:spPr>
        <a:solidFill>
          <a:schemeClr val="accent1"/>
        </a:solidFill>
      </dgm:spPr>
      <dgm:t>
        <a:bodyPr/>
        <a:lstStyle/>
        <a:p>
          <a:r>
            <a:rPr lang="en-US"/>
            <a:t>Victims First Officer</a:t>
          </a:r>
        </a:p>
        <a:p>
          <a:r>
            <a:rPr lang="en-US"/>
            <a:t>SANDRA (FLO) HARRIS</a:t>
          </a:r>
          <a:endParaRPr lang="en-GB"/>
        </a:p>
      </dgm:t>
    </dgm:pt>
    <dgm:pt modelId="{66D41E39-C5B9-46A1-9EEF-0F0A115035DC}" type="parTrans" cxnId="{1D14C8BF-D975-4DED-B49E-3DF2CBAF2E5B}">
      <dgm:prSet/>
      <dgm:spPr/>
      <dgm:t>
        <a:bodyPr/>
        <a:lstStyle/>
        <a:p>
          <a:endParaRPr lang="en-US"/>
        </a:p>
      </dgm:t>
    </dgm:pt>
    <dgm:pt modelId="{BE265F9A-97F6-4CAA-8204-126421D98976}" type="sibTrans" cxnId="{1D14C8BF-D975-4DED-B49E-3DF2CBAF2E5B}">
      <dgm:prSet/>
      <dgm:spPr/>
      <dgm:t>
        <a:bodyPr/>
        <a:lstStyle/>
        <a:p>
          <a:endParaRPr lang="en-US"/>
        </a:p>
      </dgm:t>
    </dgm:pt>
    <dgm:pt modelId="{D4807EE3-EFBF-42DC-99A6-AE9B3E5DDBBA}">
      <dgm:prSet/>
      <dgm:spPr/>
      <dgm:t>
        <a:bodyPr/>
        <a:lstStyle/>
        <a:p>
          <a:r>
            <a:rPr lang="en-US"/>
            <a:t>Victims First Officer</a:t>
          </a:r>
        </a:p>
        <a:p>
          <a:r>
            <a:rPr lang="en-US"/>
            <a:t>JAY ELLAMS</a:t>
          </a:r>
          <a:endParaRPr lang="en-GB"/>
        </a:p>
      </dgm:t>
    </dgm:pt>
    <dgm:pt modelId="{6367C9E7-F1ED-4C33-B6CD-8AE5EFE44116}" type="parTrans" cxnId="{E07B8810-BE2F-4ED5-8326-780485862718}">
      <dgm:prSet/>
      <dgm:spPr/>
      <dgm:t>
        <a:bodyPr/>
        <a:lstStyle/>
        <a:p>
          <a:endParaRPr lang="en-US"/>
        </a:p>
      </dgm:t>
    </dgm:pt>
    <dgm:pt modelId="{2F64977D-476A-4A39-8A88-3AE5AAAA300B}" type="sibTrans" cxnId="{E07B8810-BE2F-4ED5-8326-780485862718}">
      <dgm:prSet/>
      <dgm:spPr/>
      <dgm:t>
        <a:bodyPr/>
        <a:lstStyle/>
        <a:p>
          <a:endParaRPr lang="en-US"/>
        </a:p>
      </dgm:t>
    </dgm:pt>
    <dgm:pt modelId="{6338361B-62CF-4412-BC4E-A2BB936B5F6E}">
      <dgm:prSet/>
      <dgm:spPr/>
      <dgm:t>
        <a:bodyPr/>
        <a:lstStyle/>
        <a:p>
          <a:r>
            <a:rPr lang="en-US"/>
            <a:t>Victims First Officer</a:t>
          </a:r>
          <a:br>
            <a:rPr lang="en-US"/>
          </a:br>
          <a:r>
            <a:rPr lang="en-US"/>
            <a:t>SARAH SWELL</a:t>
          </a:r>
          <a:endParaRPr lang="en-GB"/>
        </a:p>
      </dgm:t>
    </dgm:pt>
    <dgm:pt modelId="{E157F46A-528B-4E55-BB59-78CDCDAD985E}" type="parTrans" cxnId="{B3DD2773-6CB4-46C0-83E3-C0E5986BF107}">
      <dgm:prSet/>
      <dgm:spPr/>
      <dgm:t>
        <a:bodyPr/>
        <a:lstStyle/>
        <a:p>
          <a:endParaRPr lang="en-US"/>
        </a:p>
      </dgm:t>
    </dgm:pt>
    <dgm:pt modelId="{83E8104E-136D-4AEC-82C5-3109AC14C1A1}" type="sibTrans" cxnId="{B3DD2773-6CB4-46C0-83E3-C0E5986BF107}">
      <dgm:prSet/>
      <dgm:spPr/>
      <dgm:t>
        <a:bodyPr/>
        <a:lstStyle/>
        <a:p>
          <a:endParaRPr lang="en-US"/>
        </a:p>
      </dgm:t>
    </dgm:pt>
    <dgm:pt modelId="{548F8CB7-B6BA-497F-A635-C7EE7D1126C4}">
      <dgm:prSet/>
      <dgm:spPr/>
      <dgm:t>
        <a:bodyPr/>
        <a:lstStyle/>
        <a:p>
          <a:r>
            <a:rPr lang="en-US"/>
            <a:t>Victims First Officer</a:t>
          </a:r>
        </a:p>
        <a:p>
          <a:r>
            <a:rPr lang="en-GB"/>
            <a:t>TBC</a:t>
          </a:r>
        </a:p>
      </dgm:t>
    </dgm:pt>
    <dgm:pt modelId="{C7FA86CE-11D3-4B5B-98C1-C897F9C11786}" type="parTrans" cxnId="{A5D10112-8CCF-4637-AE7B-E9E0DBCC0D01}">
      <dgm:prSet/>
      <dgm:spPr/>
      <dgm:t>
        <a:bodyPr/>
        <a:lstStyle/>
        <a:p>
          <a:endParaRPr lang="en-US"/>
        </a:p>
      </dgm:t>
    </dgm:pt>
    <dgm:pt modelId="{70F86EC8-F444-4D39-9E83-B68F01940279}" type="sibTrans" cxnId="{A5D10112-8CCF-4637-AE7B-E9E0DBCC0D01}">
      <dgm:prSet/>
      <dgm:spPr/>
      <dgm:t>
        <a:bodyPr/>
        <a:lstStyle/>
        <a:p>
          <a:endParaRPr lang="en-US"/>
        </a:p>
      </dgm:t>
    </dgm:pt>
    <dgm:pt modelId="{BFF060BC-D3D8-43CD-927A-524287C8E1F4}">
      <dgm:prSet phldrT="[Text]"/>
      <dgm:spPr/>
      <dgm:t>
        <a:bodyPr/>
        <a:lstStyle/>
        <a:p>
          <a:r>
            <a:rPr lang="en-GB" dirty="0"/>
            <a:t>Head of Violence Prevention Partnership</a:t>
          </a:r>
        </a:p>
        <a:p>
          <a:r>
            <a:rPr lang="en-GB"/>
            <a:t>JULES </a:t>
          </a:r>
          <a:r>
            <a:rPr lang="en-GB" smtClean="0"/>
            <a:t>BOTTAZZI</a:t>
          </a:r>
          <a:endParaRPr lang="en-GB" dirty="0"/>
        </a:p>
      </dgm:t>
    </dgm:pt>
    <dgm:pt modelId="{FF1ED6D7-6745-4CF5-AD8F-B03654221611}" type="parTrans" cxnId="{0DF9076D-ECEB-4290-A40C-349C8CA6DC35}">
      <dgm:prSet/>
      <dgm:spPr/>
      <dgm:t>
        <a:bodyPr/>
        <a:lstStyle/>
        <a:p>
          <a:endParaRPr lang="en-US"/>
        </a:p>
      </dgm:t>
    </dgm:pt>
    <dgm:pt modelId="{A72226A8-3092-4865-8EBE-CDAE381F7C11}" type="sibTrans" cxnId="{0DF9076D-ECEB-4290-A40C-349C8CA6DC35}">
      <dgm:prSet/>
      <dgm:spPr/>
      <dgm:t>
        <a:bodyPr/>
        <a:lstStyle/>
        <a:p>
          <a:endParaRPr lang="en-US"/>
        </a:p>
      </dgm:t>
    </dgm:pt>
    <dgm:pt modelId="{3650B2AB-08F5-4DF2-9A4A-1A5EE194D5B0}">
      <dgm:prSet phldrT="[Text]"/>
      <dgm:spPr/>
      <dgm:t>
        <a:bodyPr/>
        <a:lstStyle/>
        <a:p>
          <a:r>
            <a:rPr lang="en-GB"/>
            <a:t>Violence Prevention Programme Manager PAUL GRESTY</a:t>
          </a:r>
        </a:p>
      </dgm:t>
    </dgm:pt>
    <dgm:pt modelId="{B4F94DA7-C2C7-4210-B4D9-36A1F170D005}" type="parTrans" cxnId="{2FFC28F4-86A5-42B8-925A-91E6F91697ED}">
      <dgm:prSet/>
      <dgm:spPr/>
      <dgm:t>
        <a:bodyPr/>
        <a:lstStyle/>
        <a:p>
          <a:endParaRPr lang="en-US"/>
        </a:p>
      </dgm:t>
    </dgm:pt>
    <dgm:pt modelId="{626B0CFF-DDAD-4930-8D4C-C215A8A24919}" type="sibTrans" cxnId="{2FFC28F4-86A5-42B8-925A-91E6F91697ED}">
      <dgm:prSet/>
      <dgm:spPr/>
      <dgm:t>
        <a:bodyPr/>
        <a:lstStyle/>
        <a:p>
          <a:endParaRPr lang="en-US"/>
        </a:p>
      </dgm:t>
    </dgm:pt>
    <dgm:pt modelId="{C41F1DB3-7B23-402E-9DED-B83045D1235F}">
      <dgm:prSet phldrT="[Text]"/>
      <dgm:spPr/>
      <dgm:t>
        <a:bodyPr/>
        <a:lstStyle/>
        <a:p>
          <a:r>
            <a:rPr lang="en-GB"/>
            <a:t>Violence Prevention Communications Manager </a:t>
          </a:r>
          <a:endParaRPr lang="en-GB" smtClean="0"/>
        </a:p>
        <a:p>
          <a:r>
            <a:rPr lang="en-GB" smtClean="0"/>
            <a:t>TIM </a:t>
          </a:r>
          <a:r>
            <a:rPr lang="en-GB"/>
            <a:t>WISEMAN</a:t>
          </a:r>
        </a:p>
      </dgm:t>
    </dgm:pt>
    <dgm:pt modelId="{BC13B071-2C00-4FF2-B3F5-B6220196BA20}" type="parTrans" cxnId="{915015A5-2A1C-4697-9902-D2C1EF6D8D3D}">
      <dgm:prSet/>
      <dgm:spPr/>
      <dgm:t>
        <a:bodyPr/>
        <a:lstStyle/>
        <a:p>
          <a:endParaRPr lang="en-US"/>
        </a:p>
      </dgm:t>
    </dgm:pt>
    <dgm:pt modelId="{9981245A-5726-401F-8291-079E70AAD21C}" type="sibTrans" cxnId="{915015A5-2A1C-4697-9902-D2C1EF6D8D3D}">
      <dgm:prSet/>
      <dgm:spPr/>
      <dgm:t>
        <a:bodyPr/>
        <a:lstStyle/>
        <a:p>
          <a:endParaRPr lang="en-US"/>
        </a:p>
      </dgm:t>
    </dgm:pt>
    <dgm:pt modelId="{05DC73DD-FBDA-43E3-BB1D-766E3F991917}">
      <dgm:prSet/>
      <dgm:spPr>
        <a:solidFill>
          <a:schemeClr val="accent1"/>
        </a:solidFill>
      </dgm:spPr>
      <dgm:t>
        <a:bodyPr/>
        <a:lstStyle/>
        <a:p>
          <a:r>
            <a:rPr lang="en-GB"/>
            <a:t>Partnership Project Support Officer </a:t>
          </a:r>
        </a:p>
        <a:p>
          <a:r>
            <a:rPr lang="en-GB"/>
            <a:t>JESSICA NGENE</a:t>
          </a:r>
        </a:p>
      </dgm:t>
    </dgm:pt>
    <dgm:pt modelId="{72FE8C8E-ED6F-4CE5-8DDE-CD3F8E8C35E1}" type="parTrans" cxnId="{5F9739CB-838B-4A16-A886-8A7E880783E0}">
      <dgm:prSet/>
      <dgm:spPr/>
      <dgm:t>
        <a:bodyPr/>
        <a:lstStyle/>
        <a:p>
          <a:endParaRPr lang="en-US"/>
        </a:p>
      </dgm:t>
    </dgm:pt>
    <dgm:pt modelId="{BA23EC03-652F-4DD4-8870-6BE28FED6ED2}" type="sibTrans" cxnId="{5F9739CB-838B-4A16-A886-8A7E880783E0}">
      <dgm:prSet/>
      <dgm:spPr/>
      <dgm:t>
        <a:bodyPr/>
        <a:lstStyle/>
        <a:p>
          <a:endParaRPr lang="en-US"/>
        </a:p>
      </dgm:t>
    </dgm:pt>
    <dgm:pt modelId="{F50691B7-1A26-4C50-93C9-BBA861101E3F}">
      <dgm:prSet/>
      <dgm:spPr>
        <a:solidFill>
          <a:schemeClr val="accent1"/>
        </a:solidFill>
      </dgm:spPr>
      <dgm:t>
        <a:bodyPr/>
        <a:lstStyle/>
        <a:p>
          <a:r>
            <a:rPr lang="en-GB"/>
            <a:t>Partnerships Delivery Manager </a:t>
          </a:r>
        </a:p>
        <a:p>
          <a:r>
            <a:rPr lang="en-GB"/>
            <a:t>STEPHEN </a:t>
          </a:r>
          <a:r>
            <a:rPr lang="en-US"/>
            <a:t>CZAJEWSKI</a:t>
          </a:r>
          <a:endParaRPr lang="en-GB"/>
        </a:p>
      </dgm:t>
    </dgm:pt>
    <dgm:pt modelId="{230D4433-052C-4ABA-B464-D371107D426B}" type="parTrans" cxnId="{5B0D2D7C-1D5D-493B-A65A-DB7CD289CA1D}">
      <dgm:prSet/>
      <dgm:spPr/>
      <dgm:t>
        <a:bodyPr/>
        <a:lstStyle/>
        <a:p>
          <a:endParaRPr lang="en-US"/>
        </a:p>
      </dgm:t>
    </dgm:pt>
    <dgm:pt modelId="{EB3BFEED-C4EB-448F-8B72-D1F666F4652E}" type="sibTrans" cxnId="{5B0D2D7C-1D5D-493B-A65A-DB7CD289CA1D}">
      <dgm:prSet/>
      <dgm:spPr/>
      <dgm:t>
        <a:bodyPr/>
        <a:lstStyle/>
        <a:p>
          <a:endParaRPr lang="en-US"/>
        </a:p>
      </dgm:t>
    </dgm:pt>
    <dgm:pt modelId="{6810606C-B55F-4771-843B-D4E55AAFD2EE}">
      <dgm:prSet/>
      <dgm:spPr/>
      <dgm:t>
        <a:bodyPr/>
        <a:lstStyle/>
        <a:p>
          <a:r>
            <a:rPr lang="en-US"/>
            <a:t>Head of Partnerships &amp; Community Safety (on secondment)</a:t>
          </a:r>
        </a:p>
        <a:p>
          <a:r>
            <a:rPr lang="en-US"/>
            <a:t>CATH MARRIOTT</a:t>
          </a:r>
        </a:p>
      </dgm:t>
    </dgm:pt>
    <dgm:pt modelId="{03F6B9F6-3EAE-4019-87A7-EEBE7A0BFEB8}" type="parTrans" cxnId="{FADFDFF1-6CD8-481B-B32E-2C0057DEBF97}">
      <dgm:prSet/>
      <dgm:spPr>
        <a:ln>
          <a:solidFill>
            <a:srgbClr val="2E81C3"/>
          </a:solidFill>
          <a:prstDash val="sysDash"/>
        </a:ln>
      </dgm:spPr>
      <dgm:t>
        <a:bodyPr/>
        <a:lstStyle/>
        <a:p>
          <a:endParaRPr lang="en-US"/>
        </a:p>
      </dgm:t>
    </dgm:pt>
    <dgm:pt modelId="{7FC9EDA5-B0CA-4035-ABE7-82EBEE4FEB8A}" type="sibTrans" cxnId="{FADFDFF1-6CD8-481B-B32E-2C0057DEBF97}">
      <dgm:prSet/>
      <dgm:spPr/>
      <dgm:t>
        <a:bodyPr/>
        <a:lstStyle/>
        <a:p>
          <a:endParaRPr lang="en-US"/>
        </a:p>
      </dgm:t>
    </dgm:pt>
    <dgm:pt modelId="{C8EDF521-316F-43FD-B170-E3302FFCE66A}">
      <dgm:prSet/>
      <dgm:spPr/>
      <dgm:t>
        <a:bodyPr/>
        <a:lstStyle/>
        <a:p>
          <a:r>
            <a:rPr lang="en-US" dirty="0" smtClean="0"/>
            <a:t>Governance Officer/ICVS Manager</a:t>
          </a:r>
        </a:p>
        <a:p>
          <a:r>
            <a:rPr lang="en-US" dirty="0" smtClean="0"/>
            <a:t>CLAIRE MORTON</a:t>
          </a:r>
          <a:endParaRPr lang="en-US" dirty="0"/>
        </a:p>
      </dgm:t>
    </dgm:pt>
    <dgm:pt modelId="{81C87AD3-B6EA-496A-B21E-C47142F89BE3}" type="parTrans" cxnId="{0BBA1250-B5BF-4BA2-A5EB-E12FC76C393B}">
      <dgm:prSet/>
      <dgm:spPr/>
      <dgm:t>
        <a:bodyPr/>
        <a:lstStyle/>
        <a:p>
          <a:endParaRPr lang="en-US"/>
        </a:p>
      </dgm:t>
    </dgm:pt>
    <dgm:pt modelId="{0806ED51-2845-4EAE-A1E6-E972DDBF9B74}" type="sibTrans" cxnId="{0BBA1250-B5BF-4BA2-A5EB-E12FC76C393B}">
      <dgm:prSet/>
      <dgm:spPr/>
      <dgm:t>
        <a:bodyPr/>
        <a:lstStyle/>
        <a:p>
          <a:endParaRPr lang="en-US"/>
        </a:p>
      </dgm:t>
    </dgm:pt>
    <dgm:pt modelId="{8B7E054E-AB5C-43D7-9B1E-3B2AC22C8428}">
      <dgm:prSet/>
      <dgm:spPr/>
      <dgm:t>
        <a:bodyPr/>
        <a:lstStyle/>
        <a:p>
          <a:r>
            <a:rPr lang="en-US" dirty="0" smtClean="0"/>
            <a:t>Partnerships Project Manager</a:t>
          </a:r>
        </a:p>
        <a:p>
          <a:r>
            <a:rPr lang="en-US" dirty="0" smtClean="0"/>
            <a:t>EMMA NASH</a:t>
          </a:r>
          <a:endParaRPr lang="en-US" dirty="0"/>
        </a:p>
      </dgm:t>
    </dgm:pt>
    <dgm:pt modelId="{50B5FE58-88D8-440B-A8E9-FEB543730E86}" type="parTrans" cxnId="{2618B9F4-30D0-4C0F-ACAC-3349DD0BA09B}">
      <dgm:prSet/>
      <dgm:spPr/>
      <dgm:t>
        <a:bodyPr/>
        <a:lstStyle/>
        <a:p>
          <a:endParaRPr lang="en-US"/>
        </a:p>
      </dgm:t>
    </dgm:pt>
    <dgm:pt modelId="{EF8DBE8A-2E7C-4984-A3BD-E62FDB4536B4}" type="sibTrans" cxnId="{2618B9F4-30D0-4C0F-ACAC-3349DD0BA09B}">
      <dgm:prSet/>
      <dgm:spPr/>
      <dgm:t>
        <a:bodyPr/>
        <a:lstStyle/>
        <a:p>
          <a:endParaRPr lang="en-US"/>
        </a:p>
      </dgm:t>
    </dgm:pt>
    <dgm:pt modelId="{50F45252-622E-4120-BC12-5643FCE7B9F8}" type="pres">
      <dgm:prSet presAssocID="{8FF1069E-EDC5-428B-B773-AE0F127CC5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E6C836-0A5E-43B8-B484-E498CD0C8149}" type="pres">
      <dgm:prSet presAssocID="{4B6000A7-F721-44D2-9113-651C60643AD2}" presName="hierRoot1" presStyleCnt="0">
        <dgm:presLayoutVars>
          <dgm:hierBranch/>
        </dgm:presLayoutVars>
      </dgm:prSet>
      <dgm:spPr/>
    </dgm:pt>
    <dgm:pt modelId="{B36377F4-FA6F-419C-88A0-659E1D8E6421}" type="pres">
      <dgm:prSet presAssocID="{4B6000A7-F721-44D2-9113-651C60643AD2}" presName="rootComposite1" presStyleCnt="0"/>
      <dgm:spPr/>
    </dgm:pt>
    <dgm:pt modelId="{C8D7FCDB-C93A-48C2-A68A-90E425546F68}" type="pres">
      <dgm:prSet presAssocID="{4B6000A7-F721-44D2-9113-651C60643AD2}" presName="rootText1" presStyleLbl="node0" presStyleIdx="0" presStyleCnt="1" custScaleX="139101" custScaleY="222189" custLinFactY="-176970" custLinFactNeighborX="-9192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473FA4-485A-4178-9745-66BEF1B25228}" type="pres">
      <dgm:prSet presAssocID="{4B6000A7-F721-44D2-9113-651C60643AD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0944E1F-5865-4B8B-9F68-1DB12DC080CD}" type="pres">
      <dgm:prSet presAssocID="{4B6000A7-F721-44D2-9113-651C60643AD2}" presName="hierChild2" presStyleCnt="0"/>
      <dgm:spPr/>
    </dgm:pt>
    <dgm:pt modelId="{D79FEA92-F33A-43AE-90F4-796AB613FA8F}" type="pres">
      <dgm:prSet presAssocID="{97DBAF43-6956-44A9-8466-F1F7E26EE249}" presName="Name35" presStyleLbl="parChTrans1D2" presStyleIdx="0" presStyleCnt="2"/>
      <dgm:spPr/>
      <dgm:t>
        <a:bodyPr/>
        <a:lstStyle/>
        <a:p>
          <a:endParaRPr lang="en-US"/>
        </a:p>
      </dgm:t>
    </dgm:pt>
    <dgm:pt modelId="{8607C175-CB10-4DD9-863B-5BD3FB6B7174}" type="pres">
      <dgm:prSet presAssocID="{A6BE7344-9ED6-4FE9-A29F-06751EC73C0B}" presName="hierRoot2" presStyleCnt="0">
        <dgm:presLayoutVars>
          <dgm:hierBranch val="init"/>
        </dgm:presLayoutVars>
      </dgm:prSet>
      <dgm:spPr/>
    </dgm:pt>
    <dgm:pt modelId="{F650746F-9E8B-4964-B6BA-D6B29DD5360C}" type="pres">
      <dgm:prSet presAssocID="{A6BE7344-9ED6-4FE9-A29F-06751EC73C0B}" presName="rootComposite" presStyleCnt="0"/>
      <dgm:spPr/>
    </dgm:pt>
    <dgm:pt modelId="{E1B716AE-70AC-43E4-AEB6-D285B657BC19}" type="pres">
      <dgm:prSet presAssocID="{A6BE7344-9ED6-4FE9-A29F-06751EC73C0B}" presName="rootText" presStyleLbl="node2" presStyleIdx="0" presStyleCnt="2" custLinFactX="-58313" custLinFactY="-154759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01EB1A-BD95-4424-9CC0-1393BB452B62}" type="pres">
      <dgm:prSet presAssocID="{A6BE7344-9ED6-4FE9-A29F-06751EC73C0B}" presName="rootConnector" presStyleLbl="node2" presStyleIdx="0" presStyleCnt="2"/>
      <dgm:spPr/>
      <dgm:t>
        <a:bodyPr/>
        <a:lstStyle/>
        <a:p>
          <a:endParaRPr lang="en-US"/>
        </a:p>
      </dgm:t>
    </dgm:pt>
    <dgm:pt modelId="{1242DCC1-6506-4C01-AA66-54C28DE70B2A}" type="pres">
      <dgm:prSet presAssocID="{A6BE7344-9ED6-4FE9-A29F-06751EC73C0B}" presName="hierChild4" presStyleCnt="0"/>
      <dgm:spPr/>
    </dgm:pt>
    <dgm:pt modelId="{A00ED1E4-137A-456A-A11C-18A8E3C45931}" type="pres">
      <dgm:prSet presAssocID="{A6BE7344-9ED6-4FE9-A29F-06751EC73C0B}" presName="hierChild5" presStyleCnt="0"/>
      <dgm:spPr/>
    </dgm:pt>
    <dgm:pt modelId="{B66C42AC-F8C5-4890-868B-DDAD37B98FE6}" type="pres">
      <dgm:prSet presAssocID="{5D406F89-AAB4-4D85-A8DA-440A2C005BBF}" presName="Name35" presStyleLbl="parChTrans1D2" presStyleIdx="1" presStyleCnt="2"/>
      <dgm:spPr/>
      <dgm:t>
        <a:bodyPr/>
        <a:lstStyle/>
        <a:p>
          <a:endParaRPr lang="en-US"/>
        </a:p>
      </dgm:t>
    </dgm:pt>
    <dgm:pt modelId="{9A041893-5256-465F-B77F-87B0C8E4CA4D}" type="pres">
      <dgm:prSet presAssocID="{65941612-B167-4184-85A4-A0398423907D}" presName="hierRoot2" presStyleCnt="0">
        <dgm:presLayoutVars>
          <dgm:hierBranch/>
        </dgm:presLayoutVars>
      </dgm:prSet>
      <dgm:spPr/>
    </dgm:pt>
    <dgm:pt modelId="{BE0B83C3-EED7-4022-971B-4CE5765A25B3}" type="pres">
      <dgm:prSet presAssocID="{65941612-B167-4184-85A4-A0398423907D}" presName="rootComposite" presStyleCnt="0"/>
      <dgm:spPr/>
    </dgm:pt>
    <dgm:pt modelId="{793A3AEC-E22B-42A4-B119-0C6611443F30}" type="pres">
      <dgm:prSet presAssocID="{65941612-B167-4184-85A4-A0398423907D}" presName="rootText" presStyleLbl="node2" presStyleIdx="1" presStyleCnt="2" custScaleY="148603" custLinFactY="-106487" custLinFactNeighborX="-69822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457D2C-36F2-45F9-B34A-53C6F9997D62}" type="pres">
      <dgm:prSet presAssocID="{65941612-B167-4184-85A4-A0398423907D}" presName="rootConnector" presStyleLbl="node2" presStyleIdx="1" presStyleCnt="2"/>
      <dgm:spPr/>
      <dgm:t>
        <a:bodyPr/>
        <a:lstStyle/>
        <a:p>
          <a:endParaRPr lang="en-US"/>
        </a:p>
      </dgm:t>
    </dgm:pt>
    <dgm:pt modelId="{E889E7CF-1FCA-413D-9D9D-B0684BCB716C}" type="pres">
      <dgm:prSet presAssocID="{65941612-B167-4184-85A4-A0398423907D}" presName="hierChild4" presStyleCnt="0"/>
      <dgm:spPr/>
    </dgm:pt>
    <dgm:pt modelId="{5D7AC4EB-1FB2-4016-838C-9F7B56CB70E9}" type="pres">
      <dgm:prSet presAssocID="{FF1ED6D7-6745-4CF5-AD8F-B03654221611}" presName="Name35" presStyleLbl="parChTrans1D3" presStyleIdx="0" presStyleCnt="7"/>
      <dgm:spPr/>
      <dgm:t>
        <a:bodyPr/>
        <a:lstStyle/>
        <a:p>
          <a:endParaRPr lang="en-US"/>
        </a:p>
      </dgm:t>
    </dgm:pt>
    <dgm:pt modelId="{F58860CC-3790-49CA-B38E-2807AAE14606}" type="pres">
      <dgm:prSet presAssocID="{BFF060BC-D3D8-43CD-927A-524287C8E1F4}" presName="hierRoot2" presStyleCnt="0">
        <dgm:presLayoutVars>
          <dgm:hierBranch val="init"/>
        </dgm:presLayoutVars>
      </dgm:prSet>
      <dgm:spPr/>
    </dgm:pt>
    <dgm:pt modelId="{08E57CA9-4B82-4175-B3CD-71A58E67CF7F}" type="pres">
      <dgm:prSet presAssocID="{BFF060BC-D3D8-43CD-927A-524287C8E1F4}" presName="rootComposite" presStyleCnt="0"/>
      <dgm:spPr/>
    </dgm:pt>
    <dgm:pt modelId="{7BB55995-1708-45C7-9B24-8ADB7AF08C53}" type="pres">
      <dgm:prSet presAssocID="{BFF060BC-D3D8-43CD-927A-524287C8E1F4}" presName="rootText" presStyleLbl="node3" presStyleIdx="0" presStyleCnt="7" custLinFactX="850428" custLinFactNeighborX="900000" custLinFactNeighborY="6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5D034E-F1AC-449A-8B03-62E9004C5161}" type="pres">
      <dgm:prSet presAssocID="{BFF060BC-D3D8-43CD-927A-524287C8E1F4}" presName="rootConnector" presStyleLbl="node3" presStyleIdx="0" presStyleCnt="7"/>
      <dgm:spPr/>
      <dgm:t>
        <a:bodyPr/>
        <a:lstStyle/>
        <a:p>
          <a:endParaRPr lang="en-US"/>
        </a:p>
      </dgm:t>
    </dgm:pt>
    <dgm:pt modelId="{7FCEB042-6454-477E-95B3-C546A7782F12}" type="pres">
      <dgm:prSet presAssocID="{BFF060BC-D3D8-43CD-927A-524287C8E1F4}" presName="hierChild4" presStyleCnt="0"/>
      <dgm:spPr/>
    </dgm:pt>
    <dgm:pt modelId="{FF7F7F5E-CFCB-4445-B739-52C52A87FC39}" type="pres">
      <dgm:prSet presAssocID="{B4F94DA7-C2C7-4210-B4D9-36A1F170D005}" presName="Name37" presStyleLbl="parChTrans1D4" presStyleIdx="0" presStyleCnt="42"/>
      <dgm:spPr/>
      <dgm:t>
        <a:bodyPr/>
        <a:lstStyle/>
        <a:p>
          <a:endParaRPr lang="en-US"/>
        </a:p>
      </dgm:t>
    </dgm:pt>
    <dgm:pt modelId="{4EA126AA-5C5B-4798-8557-7483B8885563}" type="pres">
      <dgm:prSet presAssocID="{3650B2AB-08F5-4DF2-9A4A-1A5EE194D5B0}" presName="hierRoot2" presStyleCnt="0">
        <dgm:presLayoutVars>
          <dgm:hierBranch val="init"/>
        </dgm:presLayoutVars>
      </dgm:prSet>
      <dgm:spPr/>
    </dgm:pt>
    <dgm:pt modelId="{C9189D5B-126D-44FD-A640-A86808123764}" type="pres">
      <dgm:prSet presAssocID="{3650B2AB-08F5-4DF2-9A4A-1A5EE194D5B0}" presName="rootComposite" presStyleCnt="0"/>
      <dgm:spPr/>
    </dgm:pt>
    <dgm:pt modelId="{F5C7F385-4166-4404-8DDE-0267699C230F}" type="pres">
      <dgm:prSet presAssocID="{3650B2AB-08F5-4DF2-9A4A-1A5EE194D5B0}" presName="rootText" presStyleLbl="node4" presStyleIdx="0" presStyleCnt="42" custLinFactX="800000" custLinFactNeighborX="807966" custLinFactNeighborY="-284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FCF302-73D6-4A46-AA42-9B7060E94CA2}" type="pres">
      <dgm:prSet presAssocID="{3650B2AB-08F5-4DF2-9A4A-1A5EE194D5B0}" presName="rootConnector" presStyleLbl="node4" presStyleIdx="0" presStyleCnt="42"/>
      <dgm:spPr/>
      <dgm:t>
        <a:bodyPr/>
        <a:lstStyle/>
        <a:p>
          <a:endParaRPr lang="en-US"/>
        </a:p>
      </dgm:t>
    </dgm:pt>
    <dgm:pt modelId="{BC3AE135-EB1F-4DE9-8368-F0A6019B5B6C}" type="pres">
      <dgm:prSet presAssocID="{3650B2AB-08F5-4DF2-9A4A-1A5EE194D5B0}" presName="hierChild4" presStyleCnt="0"/>
      <dgm:spPr/>
    </dgm:pt>
    <dgm:pt modelId="{DD8D56FD-5564-4297-86B8-BC1091E37CCC}" type="pres">
      <dgm:prSet presAssocID="{3650B2AB-08F5-4DF2-9A4A-1A5EE194D5B0}" presName="hierChild5" presStyleCnt="0"/>
      <dgm:spPr/>
    </dgm:pt>
    <dgm:pt modelId="{93EDDEB8-2367-410F-91F0-5974EC5E8043}" type="pres">
      <dgm:prSet presAssocID="{BC13B071-2C00-4FF2-B3F5-B6220196BA20}" presName="Name37" presStyleLbl="parChTrans1D4" presStyleIdx="1" presStyleCnt="42"/>
      <dgm:spPr/>
      <dgm:t>
        <a:bodyPr/>
        <a:lstStyle/>
        <a:p>
          <a:endParaRPr lang="en-US"/>
        </a:p>
      </dgm:t>
    </dgm:pt>
    <dgm:pt modelId="{A3F7F5E3-E9AF-4043-B96D-A6755217F080}" type="pres">
      <dgm:prSet presAssocID="{C41F1DB3-7B23-402E-9DED-B83045D1235F}" presName="hierRoot2" presStyleCnt="0">
        <dgm:presLayoutVars>
          <dgm:hierBranch val="init"/>
        </dgm:presLayoutVars>
      </dgm:prSet>
      <dgm:spPr/>
    </dgm:pt>
    <dgm:pt modelId="{7814FC95-6C80-47A2-8C9A-23F7C7D5C26A}" type="pres">
      <dgm:prSet presAssocID="{C41F1DB3-7B23-402E-9DED-B83045D1235F}" presName="rootComposite" presStyleCnt="0"/>
      <dgm:spPr/>
    </dgm:pt>
    <dgm:pt modelId="{24918CA2-9A1C-4ED4-958A-419FE6C16ECE}" type="pres">
      <dgm:prSet presAssocID="{C41F1DB3-7B23-402E-9DED-B83045D1235F}" presName="rootText" presStyleLbl="node4" presStyleIdx="1" presStyleCnt="42" custScaleY="109980" custLinFactX="876925" custLinFactY="-15401" custLinFactNeighborX="9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4355EF-DE1E-4A9E-B2B3-8126EA5A608A}" type="pres">
      <dgm:prSet presAssocID="{C41F1DB3-7B23-402E-9DED-B83045D1235F}" presName="rootConnector" presStyleLbl="node4" presStyleIdx="1" presStyleCnt="42"/>
      <dgm:spPr/>
      <dgm:t>
        <a:bodyPr/>
        <a:lstStyle/>
        <a:p>
          <a:endParaRPr lang="en-US"/>
        </a:p>
      </dgm:t>
    </dgm:pt>
    <dgm:pt modelId="{E329B75B-FA1A-49E6-9CC4-BFFAF4C257FD}" type="pres">
      <dgm:prSet presAssocID="{C41F1DB3-7B23-402E-9DED-B83045D1235F}" presName="hierChild4" presStyleCnt="0"/>
      <dgm:spPr/>
    </dgm:pt>
    <dgm:pt modelId="{BFA88671-B185-4E95-BF9D-31804FEEF78A}" type="pres">
      <dgm:prSet presAssocID="{C41F1DB3-7B23-402E-9DED-B83045D1235F}" presName="hierChild5" presStyleCnt="0"/>
      <dgm:spPr/>
    </dgm:pt>
    <dgm:pt modelId="{5BCE76B3-0AFE-4BE2-B488-C648DCC4AED9}" type="pres">
      <dgm:prSet presAssocID="{BFF060BC-D3D8-43CD-927A-524287C8E1F4}" presName="hierChild5" presStyleCnt="0"/>
      <dgm:spPr/>
    </dgm:pt>
    <dgm:pt modelId="{A93ACE16-591B-4C2B-9690-AAD93500A801}" type="pres">
      <dgm:prSet presAssocID="{941DFF27-D377-4442-8EE5-942AE6D59895}" presName="Name35" presStyleLbl="parChTrans1D3" presStyleIdx="1" presStyleCnt="7"/>
      <dgm:spPr/>
      <dgm:t>
        <a:bodyPr/>
        <a:lstStyle/>
        <a:p>
          <a:endParaRPr lang="en-US"/>
        </a:p>
      </dgm:t>
    </dgm:pt>
    <dgm:pt modelId="{BEEA8A31-169D-4474-A752-8FDE37FB0A1A}" type="pres">
      <dgm:prSet presAssocID="{87AB68D1-6E1F-4A6E-847B-32E3DF8C10DA}" presName="hierRoot2" presStyleCnt="0">
        <dgm:presLayoutVars>
          <dgm:hierBranch val="init"/>
        </dgm:presLayoutVars>
      </dgm:prSet>
      <dgm:spPr/>
    </dgm:pt>
    <dgm:pt modelId="{87215784-519D-4021-87DB-6DCAA6DB45F7}" type="pres">
      <dgm:prSet presAssocID="{87AB68D1-6E1F-4A6E-847B-32E3DF8C10DA}" presName="rootComposite" presStyleCnt="0"/>
      <dgm:spPr/>
    </dgm:pt>
    <dgm:pt modelId="{639DA74F-DB11-461A-A0C7-233536CD5310}" type="pres">
      <dgm:prSet presAssocID="{87AB68D1-6E1F-4A6E-847B-32E3DF8C10DA}" presName="rootText" presStyleLbl="node3" presStyleIdx="1" presStyleCnt="7" custScaleX="133554" custScaleY="148412" custLinFactX="599743" custLinFactY="-100000" custLinFactNeighborX="600000" custLinFactNeighborY="-1018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19FBA7-87FA-441E-9E95-CD14B169C5D4}" type="pres">
      <dgm:prSet presAssocID="{87AB68D1-6E1F-4A6E-847B-32E3DF8C10DA}" presName="rootConnector" presStyleLbl="node3" presStyleIdx="1" presStyleCnt="7"/>
      <dgm:spPr/>
      <dgm:t>
        <a:bodyPr/>
        <a:lstStyle/>
        <a:p>
          <a:endParaRPr lang="en-US"/>
        </a:p>
      </dgm:t>
    </dgm:pt>
    <dgm:pt modelId="{7C2109BB-97BD-4E88-9C59-0D86270C9F43}" type="pres">
      <dgm:prSet presAssocID="{87AB68D1-6E1F-4A6E-847B-32E3DF8C10DA}" presName="hierChild4" presStyleCnt="0"/>
      <dgm:spPr/>
    </dgm:pt>
    <dgm:pt modelId="{9F9B7242-20CB-44C5-950C-955BFF0FD84E}" type="pres">
      <dgm:prSet presAssocID="{87AB68D1-6E1F-4A6E-847B-32E3DF8C10DA}" presName="hierChild5" presStyleCnt="0"/>
      <dgm:spPr/>
    </dgm:pt>
    <dgm:pt modelId="{CB5C4CA7-1787-4306-B8B9-B1CBAB6E668A}" type="pres">
      <dgm:prSet presAssocID="{3D3A0960-727F-4C45-B5F3-B13C3B6C1ACD}" presName="Name35" presStyleLbl="parChTrans1D3" presStyleIdx="2" presStyleCnt="7"/>
      <dgm:spPr/>
      <dgm:t>
        <a:bodyPr/>
        <a:lstStyle/>
        <a:p>
          <a:endParaRPr lang="en-US"/>
        </a:p>
      </dgm:t>
    </dgm:pt>
    <dgm:pt modelId="{886CE002-E37E-4A05-A148-D03962BB6A0E}" type="pres">
      <dgm:prSet presAssocID="{9C147BA1-BFB2-4FE9-B774-C5C1FAA5C345}" presName="hierRoot2" presStyleCnt="0">
        <dgm:presLayoutVars>
          <dgm:hierBranch val="r"/>
        </dgm:presLayoutVars>
      </dgm:prSet>
      <dgm:spPr/>
    </dgm:pt>
    <dgm:pt modelId="{81A87FE3-D4A9-4BDA-BB09-AAB462DE8DC1}" type="pres">
      <dgm:prSet presAssocID="{9C147BA1-BFB2-4FE9-B774-C5C1FAA5C345}" presName="rootComposite" presStyleCnt="0"/>
      <dgm:spPr/>
    </dgm:pt>
    <dgm:pt modelId="{16AEC38A-7149-4E17-A151-BF46AD0BF7AC}" type="pres">
      <dgm:prSet presAssocID="{9C147BA1-BFB2-4FE9-B774-C5C1FAA5C345}" presName="rootText" presStyleLbl="node3" presStyleIdx="2" presStyleCnt="7" custScaleX="112999" custScaleY="158141" custLinFactX="100000" custLinFactNeighborX="1592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A173A1-2062-4B59-8F46-470667172D73}" type="pres">
      <dgm:prSet presAssocID="{9C147BA1-BFB2-4FE9-B774-C5C1FAA5C345}" presName="rootConnector" presStyleLbl="node3" presStyleIdx="2" presStyleCnt="7"/>
      <dgm:spPr/>
      <dgm:t>
        <a:bodyPr/>
        <a:lstStyle/>
        <a:p>
          <a:endParaRPr lang="en-US"/>
        </a:p>
      </dgm:t>
    </dgm:pt>
    <dgm:pt modelId="{B8D9AEA8-361A-4940-B251-906E6F530C1B}" type="pres">
      <dgm:prSet presAssocID="{9C147BA1-BFB2-4FE9-B774-C5C1FAA5C345}" presName="hierChild4" presStyleCnt="0"/>
      <dgm:spPr/>
    </dgm:pt>
    <dgm:pt modelId="{D7EA21A6-092C-46D3-85E3-7E59B1877ACF}" type="pres">
      <dgm:prSet presAssocID="{7B0EE2F4-48ED-4FD6-9313-B93D6AE9580B}" presName="Name50" presStyleLbl="parChTrans1D4" presStyleIdx="2" presStyleCnt="42"/>
      <dgm:spPr/>
      <dgm:t>
        <a:bodyPr/>
        <a:lstStyle/>
        <a:p>
          <a:endParaRPr lang="en-US"/>
        </a:p>
      </dgm:t>
    </dgm:pt>
    <dgm:pt modelId="{8B9D7B3C-80DD-414E-99E1-CBE5DB8A426E}" type="pres">
      <dgm:prSet presAssocID="{69D6BDCE-4CFB-4292-9313-55A277C7E708}" presName="hierRoot2" presStyleCnt="0">
        <dgm:presLayoutVars>
          <dgm:hierBranch val="init"/>
        </dgm:presLayoutVars>
      </dgm:prSet>
      <dgm:spPr/>
    </dgm:pt>
    <dgm:pt modelId="{D3087E6B-F603-446E-8377-86864CCAB994}" type="pres">
      <dgm:prSet presAssocID="{69D6BDCE-4CFB-4292-9313-55A277C7E708}" presName="rootComposite" presStyleCnt="0"/>
      <dgm:spPr/>
    </dgm:pt>
    <dgm:pt modelId="{DBE43C16-77E2-49E8-9D24-6C79504E1FAF}" type="pres">
      <dgm:prSet presAssocID="{69D6BDCE-4CFB-4292-9313-55A277C7E708}" presName="rootText" presStyleLbl="node4" presStyleIdx="2" presStyleCnt="42" custScaleX="104182" custScaleY="114810" custLinFactX="100000" custLinFactY="200000" custLinFactNeighborX="160311" custLinFactNeighborY="2786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0B5952-9626-4C01-93EF-5468FC578BCE}" type="pres">
      <dgm:prSet presAssocID="{69D6BDCE-4CFB-4292-9313-55A277C7E708}" presName="rootConnector" presStyleLbl="node4" presStyleIdx="2" presStyleCnt="42"/>
      <dgm:spPr/>
      <dgm:t>
        <a:bodyPr/>
        <a:lstStyle/>
        <a:p>
          <a:endParaRPr lang="en-US"/>
        </a:p>
      </dgm:t>
    </dgm:pt>
    <dgm:pt modelId="{2C76B830-AB00-4EC7-840A-048E3B554381}" type="pres">
      <dgm:prSet presAssocID="{69D6BDCE-4CFB-4292-9313-55A277C7E708}" presName="hierChild4" presStyleCnt="0"/>
      <dgm:spPr/>
    </dgm:pt>
    <dgm:pt modelId="{E45130BA-0AE0-4ED1-8E58-5378E9EB6D82}" type="pres">
      <dgm:prSet presAssocID="{69D6BDCE-4CFB-4292-9313-55A277C7E708}" presName="hierChild5" presStyleCnt="0"/>
      <dgm:spPr/>
    </dgm:pt>
    <dgm:pt modelId="{2A05E0F4-76BE-4706-B3DB-2773E7BE1CB2}" type="pres">
      <dgm:prSet presAssocID="{7E651FD8-9134-419F-8243-9FE4353CCF7D}" presName="Name50" presStyleLbl="parChTrans1D4" presStyleIdx="3" presStyleCnt="42"/>
      <dgm:spPr/>
      <dgm:t>
        <a:bodyPr/>
        <a:lstStyle/>
        <a:p>
          <a:endParaRPr lang="en-US"/>
        </a:p>
      </dgm:t>
    </dgm:pt>
    <dgm:pt modelId="{BEC732A5-6153-4816-93DE-09485C0F9986}" type="pres">
      <dgm:prSet presAssocID="{59F1E708-E1B6-43FE-99CD-AFAF45C66ECD}" presName="hierRoot2" presStyleCnt="0">
        <dgm:presLayoutVars>
          <dgm:hierBranch val="r"/>
        </dgm:presLayoutVars>
      </dgm:prSet>
      <dgm:spPr/>
    </dgm:pt>
    <dgm:pt modelId="{69A003FD-56AA-43CD-A669-FA8E8A371E42}" type="pres">
      <dgm:prSet presAssocID="{59F1E708-E1B6-43FE-99CD-AFAF45C66ECD}" presName="rootComposite" presStyleCnt="0"/>
      <dgm:spPr/>
    </dgm:pt>
    <dgm:pt modelId="{8FFD0BC9-9D82-4C25-AAE6-4012AA0DEB12}" type="pres">
      <dgm:prSet presAssocID="{59F1E708-E1B6-43FE-99CD-AFAF45C66ECD}" presName="rootText" presStyleLbl="node4" presStyleIdx="3" presStyleCnt="42" custScaleX="99999" custScaleY="118313" custLinFactX="28038" custLinFactNeighborX="100000" custLinFactNeighborY="-92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D88059-B427-4FA0-BA49-93A1846F7BAA}" type="pres">
      <dgm:prSet presAssocID="{59F1E708-E1B6-43FE-99CD-AFAF45C66ECD}" presName="rootConnector" presStyleLbl="node4" presStyleIdx="3" presStyleCnt="42"/>
      <dgm:spPr/>
      <dgm:t>
        <a:bodyPr/>
        <a:lstStyle/>
        <a:p>
          <a:endParaRPr lang="en-US"/>
        </a:p>
      </dgm:t>
    </dgm:pt>
    <dgm:pt modelId="{8A512B53-2B80-409F-8386-C3FDC7C690AC}" type="pres">
      <dgm:prSet presAssocID="{59F1E708-E1B6-43FE-99CD-AFAF45C66ECD}" presName="hierChild4" presStyleCnt="0"/>
      <dgm:spPr/>
    </dgm:pt>
    <dgm:pt modelId="{A79921BD-8DF1-4692-A2C7-FE0B3A087119}" type="pres">
      <dgm:prSet presAssocID="{59F1E708-E1B6-43FE-99CD-AFAF45C66ECD}" presName="hierChild5" presStyleCnt="0"/>
      <dgm:spPr/>
    </dgm:pt>
    <dgm:pt modelId="{018A0184-FB80-447F-A414-D859C40B7B1E}" type="pres">
      <dgm:prSet presAssocID="{45AFA5B7-E2F2-4448-B324-043F57109780}" presName="Name50" presStyleLbl="parChTrans1D4" presStyleIdx="4" presStyleCnt="42"/>
      <dgm:spPr/>
      <dgm:t>
        <a:bodyPr/>
        <a:lstStyle/>
        <a:p>
          <a:endParaRPr lang="en-US"/>
        </a:p>
      </dgm:t>
    </dgm:pt>
    <dgm:pt modelId="{AFCF76BC-96D3-4B80-9C06-29D989AB8BBF}" type="pres">
      <dgm:prSet presAssocID="{E2A1E5E9-10DD-4715-99C5-91D12FB4E3B7}" presName="hierRoot2" presStyleCnt="0">
        <dgm:presLayoutVars>
          <dgm:hierBranch val="r"/>
        </dgm:presLayoutVars>
      </dgm:prSet>
      <dgm:spPr/>
    </dgm:pt>
    <dgm:pt modelId="{4EF32DC1-B53D-4CB3-BE97-240EAC0D62ED}" type="pres">
      <dgm:prSet presAssocID="{E2A1E5E9-10DD-4715-99C5-91D12FB4E3B7}" presName="rootComposite" presStyleCnt="0"/>
      <dgm:spPr/>
    </dgm:pt>
    <dgm:pt modelId="{A33059AB-BC39-4B33-8543-F68A649610AF}" type="pres">
      <dgm:prSet presAssocID="{E2A1E5E9-10DD-4715-99C5-91D12FB4E3B7}" presName="rootText" presStyleLbl="node4" presStyleIdx="4" presStyleCnt="42" custScaleX="111747" custScaleY="117554" custLinFactX="100000" custLinFactY="-100000" custLinFactNeighborX="157667" custLinFactNeighborY="-1737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606551-C314-4512-9500-FC7ACD027BFE}" type="pres">
      <dgm:prSet presAssocID="{E2A1E5E9-10DD-4715-99C5-91D12FB4E3B7}" presName="rootConnector" presStyleLbl="node4" presStyleIdx="4" presStyleCnt="42"/>
      <dgm:spPr/>
      <dgm:t>
        <a:bodyPr/>
        <a:lstStyle/>
        <a:p>
          <a:endParaRPr lang="en-US"/>
        </a:p>
      </dgm:t>
    </dgm:pt>
    <dgm:pt modelId="{A30FF4C5-A32D-4724-9707-AC113B4034FD}" type="pres">
      <dgm:prSet presAssocID="{E2A1E5E9-10DD-4715-99C5-91D12FB4E3B7}" presName="hierChild4" presStyleCnt="0"/>
      <dgm:spPr/>
    </dgm:pt>
    <dgm:pt modelId="{C8979B91-0FD7-4468-BFA4-68776C8A127E}" type="pres">
      <dgm:prSet presAssocID="{E2A1E5E9-10DD-4715-99C5-91D12FB4E3B7}" presName="hierChild5" presStyleCnt="0"/>
      <dgm:spPr/>
    </dgm:pt>
    <dgm:pt modelId="{05CA484B-2E53-4761-94CA-54FD5F899721}" type="pres">
      <dgm:prSet presAssocID="{C9110EBB-BC7E-4798-B463-A729577C0932}" presName="Name50" presStyleLbl="parChTrans1D4" presStyleIdx="5" presStyleCnt="42"/>
      <dgm:spPr/>
      <dgm:t>
        <a:bodyPr/>
        <a:lstStyle/>
        <a:p>
          <a:endParaRPr lang="en-US"/>
        </a:p>
      </dgm:t>
    </dgm:pt>
    <dgm:pt modelId="{0E5050A1-0F74-4AD8-B7B5-63453F701C5A}" type="pres">
      <dgm:prSet presAssocID="{CC8CFD85-CC9E-4B70-8F39-1D2E59175435}" presName="hierRoot2" presStyleCnt="0">
        <dgm:presLayoutVars>
          <dgm:hierBranch val="r"/>
        </dgm:presLayoutVars>
      </dgm:prSet>
      <dgm:spPr/>
    </dgm:pt>
    <dgm:pt modelId="{B3328A08-A1E6-4F1B-8816-83D9F465F981}" type="pres">
      <dgm:prSet presAssocID="{CC8CFD85-CC9E-4B70-8F39-1D2E59175435}" presName="rootComposite" presStyleCnt="0"/>
      <dgm:spPr/>
    </dgm:pt>
    <dgm:pt modelId="{FDBE78C0-CE19-48BE-BC84-A639E4395312}" type="pres">
      <dgm:prSet presAssocID="{CC8CFD85-CC9E-4B70-8F39-1D2E59175435}" presName="rootText" presStyleLbl="node4" presStyleIdx="5" presStyleCnt="42" custLinFactX="100000" custLinFactY="-88714" custLinFactNeighborX="15766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0A482E-A866-4D55-A948-0716C47F3849}" type="pres">
      <dgm:prSet presAssocID="{CC8CFD85-CC9E-4B70-8F39-1D2E59175435}" presName="rootConnector" presStyleLbl="node4" presStyleIdx="5" presStyleCnt="42"/>
      <dgm:spPr/>
      <dgm:t>
        <a:bodyPr/>
        <a:lstStyle/>
        <a:p>
          <a:endParaRPr lang="en-US"/>
        </a:p>
      </dgm:t>
    </dgm:pt>
    <dgm:pt modelId="{7DF4FADB-5EE6-49A7-B43B-82F671DB3A98}" type="pres">
      <dgm:prSet presAssocID="{CC8CFD85-CC9E-4B70-8F39-1D2E59175435}" presName="hierChild4" presStyleCnt="0"/>
      <dgm:spPr/>
    </dgm:pt>
    <dgm:pt modelId="{D13EFFC2-43F2-4DAE-9885-4671C4F1ED09}" type="pres">
      <dgm:prSet presAssocID="{CC8CFD85-CC9E-4B70-8F39-1D2E59175435}" presName="hierChild5" presStyleCnt="0"/>
      <dgm:spPr/>
    </dgm:pt>
    <dgm:pt modelId="{5AE498C5-CC17-4487-875E-334983CB2B04}" type="pres">
      <dgm:prSet presAssocID="{6BF2BEC7-F816-4002-AECA-24054AC1DE4E}" presName="Name50" presStyleLbl="parChTrans1D4" presStyleIdx="6" presStyleCnt="42"/>
      <dgm:spPr/>
      <dgm:t>
        <a:bodyPr/>
        <a:lstStyle/>
        <a:p>
          <a:endParaRPr lang="en-US"/>
        </a:p>
      </dgm:t>
    </dgm:pt>
    <dgm:pt modelId="{D11B3473-41D3-4D07-A738-7226B46E7EDA}" type="pres">
      <dgm:prSet presAssocID="{4D8956F6-6BF9-47E9-81F5-15F5EE490497}" presName="hierRoot2" presStyleCnt="0">
        <dgm:presLayoutVars>
          <dgm:hierBranch val="r"/>
        </dgm:presLayoutVars>
      </dgm:prSet>
      <dgm:spPr/>
    </dgm:pt>
    <dgm:pt modelId="{8BE14EBC-85A8-45F4-A7FD-2661E13735FF}" type="pres">
      <dgm:prSet presAssocID="{4D8956F6-6BF9-47E9-81F5-15F5EE490497}" presName="rootComposite" presStyleCnt="0"/>
      <dgm:spPr/>
    </dgm:pt>
    <dgm:pt modelId="{68538727-64CF-4151-80FA-41E107511782}" type="pres">
      <dgm:prSet presAssocID="{4D8956F6-6BF9-47E9-81F5-15F5EE490497}" presName="rootText" presStyleLbl="node4" presStyleIdx="6" presStyleCnt="42" custScaleX="99526" custScaleY="136394" custLinFactX="28038" custLinFactY="-100000" custLinFactNeighborX="100000" custLinFactNeighborY="-135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E0895-D5F0-4C51-9EBE-645D10784394}" type="pres">
      <dgm:prSet presAssocID="{4D8956F6-6BF9-47E9-81F5-15F5EE490497}" presName="rootConnector" presStyleLbl="node4" presStyleIdx="6" presStyleCnt="42"/>
      <dgm:spPr/>
      <dgm:t>
        <a:bodyPr/>
        <a:lstStyle/>
        <a:p>
          <a:endParaRPr lang="en-US"/>
        </a:p>
      </dgm:t>
    </dgm:pt>
    <dgm:pt modelId="{D5FB066B-EE5F-4B8C-8D34-6F41ACE68AD9}" type="pres">
      <dgm:prSet presAssocID="{4D8956F6-6BF9-47E9-81F5-15F5EE490497}" presName="hierChild4" presStyleCnt="0"/>
      <dgm:spPr/>
    </dgm:pt>
    <dgm:pt modelId="{3E9A3B78-B4A4-4A03-BA14-9A82FDC6D9F2}" type="pres">
      <dgm:prSet presAssocID="{4D8956F6-6BF9-47E9-81F5-15F5EE490497}" presName="hierChild5" presStyleCnt="0"/>
      <dgm:spPr/>
    </dgm:pt>
    <dgm:pt modelId="{D8529427-DC5E-4A19-9D43-1772BD024752}" type="pres">
      <dgm:prSet presAssocID="{81C87AD3-B6EA-496A-B21E-C47142F89BE3}" presName="Name50" presStyleLbl="parChTrans1D4" presStyleIdx="7" presStyleCnt="42"/>
      <dgm:spPr/>
      <dgm:t>
        <a:bodyPr/>
        <a:lstStyle/>
        <a:p>
          <a:endParaRPr lang="en-US"/>
        </a:p>
      </dgm:t>
    </dgm:pt>
    <dgm:pt modelId="{07326DBE-4863-40AA-A21C-2F7001B923A6}" type="pres">
      <dgm:prSet presAssocID="{C8EDF521-316F-43FD-B170-E3302FFCE66A}" presName="hierRoot2" presStyleCnt="0">
        <dgm:presLayoutVars>
          <dgm:hierBranch val="init"/>
        </dgm:presLayoutVars>
      </dgm:prSet>
      <dgm:spPr/>
    </dgm:pt>
    <dgm:pt modelId="{94CD9FE5-1FE3-4143-B05B-42DD3E1329DC}" type="pres">
      <dgm:prSet presAssocID="{C8EDF521-316F-43FD-B170-E3302FFCE66A}" presName="rootComposite" presStyleCnt="0"/>
      <dgm:spPr/>
    </dgm:pt>
    <dgm:pt modelId="{B70EC867-A679-4C2B-815F-3E362387478A}" type="pres">
      <dgm:prSet presAssocID="{C8EDF521-316F-43FD-B170-E3302FFCE66A}" presName="rootText" presStyleLbl="node4" presStyleIdx="7" presStyleCnt="42" custScaleX="103841" custLinFactX="26132" custLinFactY="-100000" custLinFactNeighborX="100000" custLinFactNeighborY="-1109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CEFE79-AE0E-4368-A7AB-4640BBA034C3}" type="pres">
      <dgm:prSet presAssocID="{C8EDF521-316F-43FD-B170-E3302FFCE66A}" presName="rootConnector" presStyleLbl="node4" presStyleIdx="7" presStyleCnt="42"/>
      <dgm:spPr/>
      <dgm:t>
        <a:bodyPr/>
        <a:lstStyle/>
        <a:p>
          <a:endParaRPr lang="en-US"/>
        </a:p>
      </dgm:t>
    </dgm:pt>
    <dgm:pt modelId="{9C8ED368-F707-4710-8F21-6A355D9726B9}" type="pres">
      <dgm:prSet presAssocID="{C8EDF521-316F-43FD-B170-E3302FFCE66A}" presName="hierChild4" presStyleCnt="0"/>
      <dgm:spPr/>
    </dgm:pt>
    <dgm:pt modelId="{51A53AFE-8DDD-4E78-B215-4224C104532C}" type="pres">
      <dgm:prSet presAssocID="{C8EDF521-316F-43FD-B170-E3302FFCE66A}" presName="hierChild5" presStyleCnt="0"/>
      <dgm:spPr/>
    </dgm:pt>
    <dgm:pt modelId="{1DF35CA4-CA8A-4CE9-97DF-05A79FA8AD9F}" type="pres">
      <dgm:prSet presAssocID="{9C147BA1-BFB2-4FE9-B774-C5C1FAA5C345}" presName="hierChild5" presStyleCnt="0"/>
      <dgm:spPr/>
    </dgm:pt>
    <dgm:pt modelId="{E84578F3-4DB9-426B-8F5F-BD9D235883B9}" type="pres">
      <dgm:prSet presAssocID="{13B062E2-219A-4C03-95E6-2931F92110C3}" presName="Name35" presStyleLbl="parChTrans1D3" presStyleIdx="3" presStyleCnt="7"/>
      <dgm:spPr/>
      <dgm:t>
        <a:bodyPr/>
        <a:lstStyle/>
        <a:p>
          <a:endParaRPr lang="en-US"/>
        </a:p>
      </dgm:t>
    </dgm:pt>
    <dgm:pt modelId="{FCEF84C6-06E5-453C-8754-4CD89C853C6D}" type="pres">
      <dgm:prSet presAssocID="{897FF223-7FAD-4971-A6EE-2E6439A1EB01}" presName="hierRoot2" presStyleCnt="0">
        <dgm:presLayoutVars>
          <dgm:hierBranch/>
        </dgm:presLayoutVars>
      </dgm:prSet>
      <dgm:spPr/>
    </dgm:pt>
    <dgm:pt modelId="{7145700F-DBA4-4131-8A31-D5605CEAC98C}" type="pres">
      <dgm:prSet presAssocID="{897FF223-7FAD-4971-A6EE-2E6439A1EB01}" presName="rootComposite" presStyleCnt="0"/>
      <dgm:spPr/>
    </dgm:pt>
    <dgm:pt modelId="{BCF80FB4-3F98-47AE-9286-9E03562C0A68}" type="pres">
      <dgm:prSet presAssocID="{897FF223-7FAD-4971-A6EE-2E6439A1EB01}" presName="rootText" presStyleLbl="node3" presStyleIdx="3" presStyleCnt="7" custScaleX="101651" custScaleY="136267" custLinFactX="100000" custLinFactNeighborX="118968" custLinFactNeighborY="-27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0618B8-9EE1-43C3-A54E-D5262AFE67EA}" type="pres">
      <dgm:prSet presAssocID="{897FF223-7FAD-4971-A6EE-2E6439A1EB01}" presName="rootConnector" presStyleLbl="node3" presStyleIdx="3" presStyleCnt="7"/>
      <dgm:spPr/>
      <dgm:t>
        <a:bodyPr/>
        <a:lstStyle/>
        <a:p>
          <a:endParaRPr lang="en-US"/>
        </a:p>
      </dgm:t>
    </dgm:pt>
    <dgm:pt modelId="{69E1E62F-A642-484E-9D2C-583FECA26B9F}" type="pres">
      <dgm:prSet presAssocID="{897FF223-7FAD-4971-A6EE-2E6439A1EB01}" presName="hierChild4" presStyleCnt="0"/>
      <dgm:spPr/>
    </dgm:pt>
    <dgm:pt modelId="{6C7395B4-34A4-4B6A-B7E6-F1D85ADC94CC}" type="pres">
      <dgm:prSet presAssocID="{B3ED59A9-6E9C-4DCA-AE03-49104D2A361F}" presName="Name35" presStyleLbl="parChTrans1D4" presStyleIdx="8" presStyleCnt="42"/>
      <dgm:spPr/>
      <dgm:t>
        <a:bodyPr/>
        <a:lstStyle/>
        <a:p>
          <a:endParaRPr lang="en-US"/>
        </a:p>
      </dgm:t>
    </dgm:pt>
    <dgm:pt modelId="{B732CD55-FD85-40E0-A159-1A3047F399F8}" type="pres">
      <dgm:prSet presAssocID="{CF6C834E-A876-4074-B62A-7692A758C2AE}" presName="hierRoot2" presStyleCnt="0">
        <dgm:presLayoutVars>
          <dgm:hierBranch val="init"/>
        </dgm:presLayoutVars>
      </dgm:prSet>
      <dgm:spPr/>
    </dgm:pt>
    <dgm:pt modelId="{9B416A9E-6A40-4C63-B232-EFCE6ADC7467}" type="pres">
      <dgm:prSet presAssocID="{CF6C834E-A876-4074-B62A-7692A758C2AE}" presName="rootComposite" presStyleCnt="0"/>
      <dgm:spPr/>
    </dgm:pt>
    <dgm:pt modelId="{7488315E-CE1A-42AA-AA00-2E85D3AA1051}" type="pres">
      <dgm:prSet presAssocID="{CF6C834E-A876-4074-B62A-7692A758C2AE}" presName="rootText" presStyleLbl="node4" presStyleIdx="8" presStyleCnt="42" custLinFactX="238781" custLinFactNeighborX="300000" custLinFactNeighborY="26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567583-61FB-4766-A8B9-E80F4C762C90}" type="pres">
      <dgm:prSet presAssocID="{CF6C834E-A876-4074-B62A-7692A758C2AE}" presName="rootConnector" presStyleLbl="node4" presStyleIdx="8" presStyleCnt="42"/>
      <dgm:spPr/>
      <dgm:t>
        <a:bodyPr/>
        <a:lstStyle/>
        <a:p>
          <a:endParaRPr lang="en-US"/>
        </a:p>
      </dgm:t>
    </dgm:pt>
    <dgm:pt modelId="{B99C94D8-501A-49DB-9B7E-48E5E205A83F}" type="pres">
      <dgm:prSet presAssocID="{CF6C834E-A876-4074-B62A-7692A758C2AE}" presName="hierChild4" presStyleCnt="0"/>
      <dgm:spPr/>
    </dgm:pt>
    <dgm:pt modelId="{96B62F88-9A30-4DBC-A1D1-43C19CB56DFB}" type="pres">
      <dgm:prSet presAssocID="{CF6C834E-A876-4074-B62A-7692A758C2AE}" presName="hierChild5" presStyleCnt="0"/>
      <dgm:spPr/>
    </dgm:pt>
    <dgm:pt modelId="{3FB8D9D0-80A1-4987-8C84-7FFFBC2E61D3}" type="pres">
      <dgm:prSet presAssocID="{EE0BAEE4-634D-4ED2-A637-71F3A1233BBB}" presName="Name35" presStyleLbl="parChTrans1D4" presStyleIdx="9" presStyleCnt="42"/>
      <dgm:spPr/>
      <dgm:t>
        <a:bodyPr/>
        <a:lstStyle/>
        <a:p>
          <a:endParaRPr lang="en-US"/>
        </a:p>
      </dgm:t>
    </dgm:pt>
    <dgm:pt modelId="{CC82C20A-7AB0-45A0-94B6-A33089018566}" type="pres">
      <dgm:prSet presAssocID="{839C5A2F-ECCF-422E-95FE-BD20886EAC97}" presName="hierRoot2" presStyleCnt="0">
        <dgm:presLayoutVars>
          <dgm:hierBranch val="r"/>
        </dgm:presLayoutVars>
      </dgm:prSet>
      <dgm:spPr/>
    </dgm:pt>
    <dgm:pt modelId="{C5363FA1-41ED-44D8-A789-411430D00C88}" type="pres">
      <dgm:prSet presAssocID="{839C5A2F-ECCF-422E-95FE-BD20886EAC97}" presName="rootComposite" presStyleCnt="0"/>
      <dgm:spPr/>
    </dgm:pt>
    <dgm:pt modelId="{BFA95DC1-73B3-40B4-8A5D-86CCDBF971F5}" type="pres">
      <dgm:prSet presAssocID="{839C5A2F-ECCF-422E-95FE-BD20886EAC97}" presName="rootText" presStyleLbl="node4" presStyleIdx="9" presStyleCnt="42" custLinFactX="100000" custLinFactNeighborX="172795" custLinFactNeighborY="276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64547B-1BD1-4429-B530-86B11E7F670F}" type="pres">
      <dgm:prSet presAssocID="{839C5A2F-ECCF-422E-95FE-BD20886EAC97}" presName="rootConnector" presStyleLbl="node4" presStyleIdx="9" presStyleCnt="42"/>
      <dgm:spPr/>
      <dgm:t>
        <a:bodyPr/>
        <a:lstStyle/>
        <a:p>
          <a:endParaRPr lang="en-US"/>
        </a:p>
      </dgm:t>
    </dgm:pt>
    <dgm:pt modelId="{7AF19E32-56B7-4E45-869E-25A0B8C67B48}" type="pres">
      <dgm:prSet presAssocID="{839C5A2F-ECCF-422E-95FE-BD20886EAC97}" presName="hierChild4" presStyleCnt="0"/>
      <dgm:spPr/>
    </dgm:pt>
    <dgm:pt modelId="{8BA1DBC7-7520-4097-80AA-DA154E9620B2}" type="pres">
      <dgm:prSet presAssocID="{7242BA93-BA88-40B0-BCB1-A1475EFDE6D3}" presName="Name50" presStyleLbl="parChTrans1D4" presStyleIdx="10" presStyleCnt="42"/>
      <dgm:spPr/>
      <dgm:t>
        <a:bodyPr/>
        <a:lstStyle/>
        <a:p>
          <a:endParaRPr lang="en-US"/>
        </a:p>
      </dgm:t>
    </dgm:pt>
    <dgm:pt modelId="{CA7796B1-245C-4EF3-8549-051CFE169C3D}" type="pres">
      <dgm:prSet presAssocID="{A2F99F02-CA2C-4CF9-A522-794C16EC6511}" presName="hierRoot2" presStyleCnt="0">
        <dgm:presLayoutVars>
          <dgm:hierBranch val="r"/>
        </dgm:presLayoutVars>
      </dgm:prSet>
      <dgm:spPr/>
    </dgm:pt>
    <dgm:pt modelId="{264D560F-6ED7-4F25-A7E9-D8914C2263DD}" type="pres">
      <dgm:prSet presAssocID="{A2F99F02-CA2C-4CF9-A522-794C16EC6511}" presName="rootComposite" presStyleCnt="0"/>
      <dgm:spPr/>
    </dgm:pt>
    <dgm:pt modelId="{35DE5F97-6EF8-4DF8-9305-C6C9B023432A}" type="pres">
      <dgm:prSet presAssocID="{A2F99F02-CA2C-4CF9-A522-794C16EC6511}" presName="rootText" presStyleLbl="node4" presStyleIdx="10" presStyleCnt="42" custAng="0" custLinFactX="100000" custLinFactNeighborX="168934" custLinFactNeighborY="23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49A565-9BE2-48DC-93EF-5CBC3B949ECE}" type="pres">
      <dgm:prSet presAssocID="{A2F99F02-CA2C-4CF9-A522-794C16EC6511}" presName="rootConnector" presStyleLbl="node4" presStyleIdx="10" presStyleCnt="42"/>
      <dgm:spPr/>
      <dgm:t>
        <a:bodyPr/>
        <a:lstStyle/>
        <a:p>
          <a:endParaRPr lang="en-US"/>
        </a:p>
      </dgm:t>
    </dgm:pt>
    <dgm:pt modelId="{F18F9A2D-9A84-4A84-9467-AB2F2F1A0242}" type="pres">
      <dgm:prSet presAssocID="{A2F99F02-CA2C-4CF9-A522-794C16EC6511}" presName="hierChild4" presStyleCnt="0"/>
      <dgm:spPr/>
    </dgm:pt>
    <dgm:pt modelId="{E509A14F-62C3-49FE-9E69-1979A27D9E3A}" type="pres">
      <dgm:prSet presAssocID="{A2F99F02-CA2C-4CF9-A522-794C16EC6511}" presName="hierChild5" presStyleCnt="0"/>
      <dgm:spPr/>
    </dgm:pt>
    <dgm:pt modelId="{52CE04A4-A3CC-4BA9-9D3C-16BFC56326D3}" type="pres">
      <dgm:prSet presAssocID="{F2BEFFC0-A438-40B1-9F63-58CBE0E8F9F4}" presName="Name50" presStyleLbl="parChTrans1D4" presStyleIdx="11" presStyleCnt="42"/>
      <dgm:spPr/>
      <dgm:t>
        <a:bodyPr/>
        <a:lstStyle/>
        <a:p>
          <a:endParaRPr lang="en-US"/>
        </a:p>
      </dgm:t>
    </dgm:pt>
    <dgm:pt modelId="{D9336DAE-A42E-4FF2-A351-F082C2F5898B}" type="pres">
      <dgm:prSet presAssocID="{0E719EDD-2EF1-46A1-BCB3-EA32905A73C7}" presName="hierRoot2" presStyleCnt="0">
        <dgm:presLayoutVars>
          <dgm:hierBranch val="r"/>
        </dgm:presLayoutVars>
      </dgm:prSet>
      <dgm:spPr/>
    </dgm:pt>
    <dgm:pt modelId="{172D9F88-3A74-4E34-AB1D-6CEBB8D1B2AE}" type="pres">
      <dgm:prSet presAssocID="{0E719EDD-2EF1-46A1-BCB3-EA32905A73C7}" presName="rootComposite" presStyleCnt="0"/>
      <dgm:spPr/>
    </dgm:pt>
    <dgm:pt modelId="{248D70FE-1542-4E79-93D7-42C663A9A9B4}" type="pres">
      <dgm:prSet presAssocID="{0E719EDD-2EF1-46A1-BCB3-EA32905A73C7}" presName="rootText" presStyleLbl="node4" presStyleIdx="11" presStyleCnt="42" custLinFactX="100000" custLinFactNeighborX="169558" custLinFactNeighborY="2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0A5D79-85D2-4C48-8E0A-54E4FBA55639}" type="pres">
      <dgm:prSet presAssocID="{0E719EDD-2EF1-46A1-BCB3-EA32905A73C7}" presName="rootConnector" presStyleLbl="node4" presStyleIdx="11" presStyleCnt="42"/>
      <dgm:spPr/>
      <dgm:t>
        <a:bodyPr/>
        <a:lstStyle/>
        <a:p>
          <a:endParaRPr lang="en-US"/>
        </a:p>
      </dgm:t>
    </dgm:pt>
    <dgm:pt modelId="{05435C2B-3D71-4F03-929B-E57C4AC26C06}" type="pres">
      <dgm:prSet presAssocID="{0E719EDD-2EF1-46A1-BCB3-EA32905A73C7}" presName="hierChild4" presStyleCnt="0"/>
      <dgm:spPr/>
    </dgm:pt>
    <dgm:pt modelId="{EC757FD6-03A2-4B70-9EDF-C1A7D7F4B21D}" type="pres">
      <dgm:prSet presAssocID="{0E719EDD-2EF1-46A1-BCB3-EA32905A73C7}" presName="hierChild5" presStyleCnt="0"/>
      <dgm:spPr/>
    </dgm:pt>
    <dgm:pt modelId="{600BD609-67A6-43A9-803D-3D5718ABA56B}" type="pres">
      <dgm:prSet presAssocID="{839C5A2F-ECCF-422E-95FE-BD20886EAC97}" presName="hierChild5" presStyleCnt="0"/>
      <dgm:spPr/>
    </dgm:pt>
    <dgm:pt modelId="{FC203E3A-023C-4493-8A8D-9AA3945CD62B}" type="pres">
      <dgm:prSet presAssocID="{1FCFB472-60A0-4ED4-83F0-736A5CC71EE8}" presName="Name35" presStyleLbl="parChTrans1D4" presStyleIdx="12" presStyleCnt="42"/>
      <dgm:spPr/>
      <dgm:t>
        <a:bodyPr/>
        <a:lstStyle/>
        <a:p>
          <a:endParaRPr lang="en-US"/>
        </a:p>
      </dgm:t>
    </dgm:pt>
    <dgm:pt modelId="{66EB0498-098D-4901-8551-CF1172207EBE}" type="pres">
      <dgm:prSet presAssocID="{729C7FE8-1488-469D-AE57-61CAF1A846F0}" presName="hierRoot2" presStyleCnt="0">
        <dgm:presLayoutVars>
          <dgm:hierBranch/>
        </dgm:presLayoutVars>
      </dgm:prSet>
      <dgm:spPr/>
    </dgm:pt>
    <dgm:pt modelId="{CA25B36B-6BB2-42A7-8A7F-1DA993973AC7}" type="pres">
      <dgm:prSet presAssocID="{729C7FE8-1488-469D-AE57-61CAF1A846F0}" presName="rootComposite" presStyleCnt="0"/>
      <dgm:spPr/>
    </dgm:pt>
    <dgm:pt modelId="{077F0ADE-34E3-424F-8AB4-F4BD182D5966}" type="pres">
      <dgm:prSet presAssocID="{729C7FE8-1488-469D-AE57-61CAF1A846F0}" presName="rootText" presStyleLbl="node4" presStyleIdx="12" presStyleCnt="42" custLinFactNeighborX="-3234" custLinFactNeighborY="260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C24EE-F12C-4199-A8D7-C1746494E301}" type="pres">
      <dgm:prSet presAssocID="{729C7FE8-1488-469D-AE57-61CAF1A846F0}" presName="rootConnector" presStyleLbl="node4" presStyleIdx="12" presStyleCnt="42"/>
      <dgm:spPr/>
      <dgm:t>
        <a:bodyPr/>
        <a:lstStyle/>
        <a:p>
          <a:endParaRPr lang="en-US"/>
        </a:p>
      </dgm:t>
    </dgm:pt>
    <dgm:pt modelId="{3A4800EA-604A-48DF-992C-77B287B60D8E}" type="pres">
      <dgm:prSet presAssocID="{729C7FE8-1488-469D-AE57-61CAF1A846F0}" presName="hierChild4" presStyleCnt="0"/>
      <dgm:spPr/>
    </dgm:pt>
    <dgm:pt modelId="{D8FAC0B4-6FFA-46E4-B448-1C16918ADDC2}" type="pres">
      <dgm:prSet presAssocID="{488C4FD5-53FA-44F0-94D3-4117A26AAB4E}" presName="Name35" presStyleLbl="parChTrans1D4" presStyleIdx="13" presStyleCnt="42"/>
      <dgm:spPr/>
      <dgm:t>
        <a:bodyPr/>
        <a:lstStyle/>
        <a:p>
          <a:endParaRPr lang="en-US"/>
        </a:p>
      </dgm:t>
    </dgm:pt>
    <dgm:pt modelId="{22778C67-299C-4033-A107-DBEC4209CE1B}" type="pres">
      <dgm:prSet presAssocID="{D3DE5862-CD5C-491D-AEC8-C630A9340A34}" presName="hierRoot2" presStyleCnt="0">
        <dgm:presLayoutVars>
          <dgm:hierBranch/>
        </dgm:presLayoutVars>
      </dgm:prSet>
      <dgm:spPr/>
    </dgm:pt>
    <dgm:pt modelId="{F997BCBE-F93F-41E9-9204-15ECE2979604}" type="pres">
      <dgm:prSet presAssocID="{D3DE5862-CD5C-491D-AEC8-C630A9340A34}" presName="rootComposite" presStyleCnt="0"/>
      <dgm:spPr/>
    </dgm:pt>
    <dgm:pt modelId="{983809F8-F51B-4257-8F89-990499C7D662}" type="pres">
      <dgm:prSet presAssocID="{D3DE5862-CD5C-491D-AEC8-C630A9340A34}" presName="rootText" presStyleLbl="node4" presStyleIdx="13" presStyleCnt="42" custLinFactNeighborX="-3043" custLinFactNeighborY="264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1B1877-84A4-4455-A8F1-0F96072764E3}" type="pres">
      <dgm:prSet presAssocID="{D3DE5862-CD5C-491D-AEC8-C630A9340A34}" presName="rootConnector" presStyleLbl="node4" presStyleIdx="13" presStyleCnt="42"/>
      <dgm:spPr/>
      <dgm:t>
        <a:bodyPr/>
        <a:lstStyle/>
        <a:p>
          <a:endParaRPr lang="en-US"/>
        </a:p>
      </dgm:t>
    </dgm:pt>
    <dgm:pt modelId="{DDE78038-F863-48B1-A791-592141F68CC7}" type="pres">
      <dgm:prSet presAssocID="{D3DE5862-CD5C-491D-AEC8-C630A9340A34}" presName="hierChild4" presStyleCnt="0"/>
      <dgm:spPr/>
    </dgm:pt>
    <dgm:pt modelId="{F54468E0-F6F3-4C18-8D50-89D10E990EBD}" type="pres">
      <dgm:prSet presAssocID="{D3DE5862-CD5C-491D-AEC8-C630A9340A34}" presName="hierChild5" presStyleCnt="0"/>
      <dgm:spPr/>
    </dgm:pt>
    <dgm:pt modelId="{AD508E9E-49EB-49F4-A3FF-E7BC8285DE3B}" type="pres">
      <dgm:prSet presAssocID="{729C7FE8-1488-469D-AE57-61CAF1A846F0}" presName="hierChild5" presStyleCnt="0"/>
      <dgm:spPr/>
    </dgm:pt>
    <dgm:pt modelId="{FFCDE305-8266-4FF9-9295-2C9C6B1D405B}" type="pres">
      <dgm:prSet presAssocID="{897FF223-7FAD-4971-A6EE-2E6439A1EB01}" presName="hierChild5" presStyleCnt="0"/>
      <dgm:spPr/>
    </dgm:pt>
    <dgm:pt modelId="{BAB4EEE1-CC85-410D-B929-A7B8B111B81A}" type="pres">
      <dgm:prSet presAssocID="{80091D77-E74B-4677-BA59-1E2F647E1AB9}" presName="Name35" presStyleLbl="parChTrans1D3" presStyleIdx="4" presStyleCnt="7"/>
      <dgm:spPr/>
      <dgm:t>
        <a:bodyPr/>
        <a:lstStyle/>
        <a:p>
          <a:endParaRPr lang="en-US"/>
        </a:p>
      </dgm:t>
    </dgm:pt>
    <dgm:pt modelId="{1DAB9C10-21B1-410A-ACD9-8E80C4B060E1}" type="pres">
      <dgm:prSet presAssocID="{A2667271-7C69-4DB0-942B-957AB136D76E}" presName="hierRoot2" presStyleCnt="0">
        <dgm:presLayoutVars>
          <dgm:hierBranch/>
        </dgm:presLayoutVars>
      </dgm:prSet>
      <dgm:spPr/>
    </dgm:pt>
    <dgm:pt modelId="{C09D19B6-B64C-4C0E-9FA3-8A91BD7F5D7F}" type="pres">
      <dgm:prSet presAssocID="{A2667271-7C69-4DB0-942B-957AB136D76E}" presName="rootComposite" presStyleCnt="0"/>
      <dgm:spPr/>
    </dgm:pt>
    <dgm:pt modelId="{B5D3D5D9-7FB5-4FDD-9073-0E1781BB7F9F}" type="pres">
      <dgm:prSet presAssocID="{A2667271-7C69-4DB0-942B-957AB136D76E}" presName="rootText" presStyleLbl="node3" presStyleIdx="4" presStyleCnt="7" custScaleX="84088" custScaleY="124091" custLinFactX="17434" custLinFactNeighborX="100000" custLinFactNeighborY="-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26BCAE-BC79-4724-A1A0-BD39529ABC0B}" type="pres">
      <dgm:prSet presAssocID="{A2667271-7C69-4DB0-942B-957AB136D76E}" presName="rootConnector" presStyleLbl="node3" presStyleIdx="4" presStyleCnt="7"/>
      <dgm:spPr/>
      <dgm:t>
        <a:bodyPr/>
        <a:lstStyle/>
        <a:p>
          <a:endParaRPr lang="en-US"/>
        </a:p>
      </dgm:t>
    </dgm:pt>
    <dgm:pt modelId="{9CA8A2C1-4C1F-4D74-AC1C-74A52839B4A4}" type="pres">
      <dgm:prSet presAssocID="{A2667271-7C69-4DB0-942B-957AB136D76E}" presName="hierChild4" presStyleCnt="0"/>
      <dgm:spPr/>
    </dgm:pt>
    <dgm:pt modelId="{C7929350-8068-4164-BF94-062EB476AE4D}" type="pres">
      <dgm:prSet presAssocID="{EC055EE3-8034-4DEB-89B3-C46A9A204B35}" presName="Name35" presStyleLbl="parChTrans1D4" presStyleIdx="14" presStyleCnt="42"/>
      <dgm:spPr/>
      <dgm:t>
        <a:bodyPr/>
        <a:lstStyle/>
        <a:p>
          <a:endParaRPr lang="en-US"/>
        </a:p>
      </dgm:t>
    </dgm:pt>
    <dgm:pt modelId="{099C0CE3-5148-443C-9E6E-535760BE0FF0}" type="pres">
      <dgm:prSet presAssocID="{830BAA32-2076-408D-BB83-0B152C2F98B6}" presName="hierRoot2" presStyleCnt="0">
        <dgm:presLayoutVars>
          <dgm:hierBranch/>
        </dgm:presLayoutVars>
      </dgm:prSet>
      <dgm:spPr/>
    </dgm:pt>
    <dgm:pt modelId="{F801C67E-F589-4BF9-BB50-3E5816A1633B}" type="pres">
      <dgm:prSet presAssocID="{830BAA32-2076-408D-BB83-0B152C2F98B6}" presName="rootComposite" presStyleCnt="0"/>
      <dgm:spPr/>
    </dgm:pt>
    <dgm:pt modelId="{EFF7E811-B4DF-484E-9143-8E34E09848C8}" type="pres">
      <dgm:prSet presAssocID="{830BAA32-2076-408D-BB83-0B152C2F98B6}" presName="rootText" presStyleLbl="node4" presStyleIdx="14" presStyleCnt="42" custLinFactX="100000" custLinFactNeighborX="146925" custLinFactNeighborY="31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6BDF6C-3FE0-40C7-91E1-92628CDBD8E0}" type="pres">
      <dgm:prSet presAssocID="{830BAA32-2076-408D-BB83-0B152C2F98B6}" presName="rootConnector" presStyleLbl="node4" presStyleIdx="14" presStyleCnt="42"/>
      <dgm:spPr/>
      <dgm:t>
        <a:bodyPr/>
        <a:lstStyle/>
        <a:p>
          <a:endParaRPr lang="en-US"/>
        </a:p>
      </dgm:t>
    </dgm:pt>
    <dgm:pt modelId="{D3FFC5FE-6720-4274-BC4F-7A83D01B2B5E}" type="pres">
      <dgm:prSet presAssocID="{830BAA32-2076-408D-BB83-0B152C2F98B6}" presName="hierChild4" presStyleCnt="0"/>
      <dgm:spPr/>
    </dgm:pt>
    <dgm:pt modelId="{21F8BB76-2CC4-4919-AEFB-87787F21B130}" type="pres">
      <dgm:prSet presAssocID="{31C16C46-2C9F-4491-A26B-194196B0FA74}" presName="Name35" presStyleLbl="parChTrans1D4" presStyleIdx="15" presStyleCnt="42"/>
      <dgm:spPr/>
      <dgm:t>
        <a:bodyPr/>
        <a:lstStyle/>
        <a:p>
          <a:endParaRPr lang="en-US"/>
        </a:p>
      </dgm:t>
    </dgm:pt>
    <dgm:pt modelId="{3BAB7CDA-E827-40CE-AE25-2695C6F913E0}" type="pres">
      <dgm:prSet presAssocID="{5FD37B44-602D-4976-A3B9-49FC9AAF764F}" presName="hierRoot2" presStyleCnt="0">
        <dgm:presLayoutVars>
          <dgm:hierBranch val="init"/>
        </dgm:presLayoutVars>
      </dgm:prSet>
      <dgm:spPr/>
    </dgm:pt>
    <dgm:pt modelId="{5EFE6635-7567-4022-880D-1DE62A32CF78}" type="pres">
      <dgm:prSet presAssocID="{5FD37B44-602D-4976-A3B9-49FC9AAF764F}" presName="rootComposite" presStyleCnt="0"/>
      <dgm:spPr/>
    </dgm:pt>
    <dgm:pt modelId="{DD637CEE-C8A5-4EB6-96E0-0A2F43FD09B7}" type="pres">
      <dgm:prSet presAssocID="{5FD37B44-602D-4976-A3B9-49FC9AAF764F}" presName="rootText" presStyleLbl="node4" presStyleIdx="15" presStyleCnt="42" custLinFactX="167046" custLinFactNeighborX="200000" custLinFactNeighborY="689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64FC92-09D6-4A80-A12D-830FEB463AEF}" type="pres">
      <dgm:prSet presAssocID="{5FD37B44-602D-4976-A3B9-49FC9AAF764F}" presName="rootConnector" presStyleLbl="node4" presStyleIdx="15" presStyleCnt="42"/>
      <dgm:spPr/>
      <dgm:t>
        <a:bodyPr/>
        <a:lstStyle/>
        <a:p>
          <a:endParaRPr lang="en-US"/>
        </a:p>
      </dgm:t>
    </dgm:pt>
    <dgm:pt modelId="{EDB07B4F-630F-4B4E-835F-9850A4C0F45A}" type="pres">
      <dgm:prSet presAssocID="{5FD37B44-602D-4976-A3B9-49FC9AAF764F}" presName="hierChild4" presStyleCnt="0"/>
      <dgm:spPr/>
    </dgm:pt>
    <dgm:pt modelId="{3E553E42-71E7-42AF-A283-D8BCAD6D4A81}" type="pres">
      <dgm:prSet presAssocID="{5FD37B44-602D-4976-A3B9-49FC9AAF764F}" presName="hierChild5" presStyleCnt="0"/>
      <dgm:spPr/>
    </dgm:pt>
    <dgm:pt modelId="{661A68FF-68F7-4A19-B7FC-BB3E6EFE909C}" type="pres">
      <dgm:prSet presAssocID="{FBEFB1A7-1418-4153-AE83-98A12D399E7B}" presName="Name35" presStyleLbl="parChTrans1D4" presStyleIdx="16" presStyleCnt="42"/>
      <dgm:spPr/>
      <dgm:t>
        <a:bodyPr/>
        <a:lstStyle/>
        <a:p>
          <a:endParaRPr lang="en-US"/>
        </a:p>
      </dgm:t>
    </dgm:pt>
    <dgm:pt modelId="{F6133926-FCC2-441D-A4DC-876A8AD03511}" type="pres">
      <dgm:prSet presAssocID="{02509DA1-650F-46A9-A3D3-32468F5AB0F2}" presName="hierRoot2" presStyleCnt="0">
        <dgm:presLayoutVars>
          <dgm:hierBranch val="init"/>
        </dgm:presLayoutVars>
      </dgm:prSet>
      <dgm:spPr/>
    </dgm:pt>
    <dgm:pt modelId="{AC101677-D8C9-4BC7-8850-8E2453655EF9}" type="pres">
      <dgm:prSet presAssocID="{02509DA1-650F-46A9-A3D3-32468F5AB0F2}" presName="rootComposite" presStyleCnt="0"/>
      <dgm:spPr/>
    </dgm:pt>
    <dgm:pt modelId="{78A15402-8B88-4371-A29D-019A1E471738}" type="pres">
      <dgm:prSet presAssocID="{02509DA1-650F-46A9-A3D3-32468F5AB0F2}" presName="rootText" presStyleLbl="node4" presStyleIdx="16" presStyleCnt="42" custLinFactX="14463" custLinFactNeighborX="100000" custLinFactNeighborY="684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5EF603-886A-4435-B3D7-E9F533AD4A1F}" type="pres">
      <dgm:prSet presAssocID="{02509DA1-650F-46A9-A3D3-32468F5AB0F2}" presName="rootConnector" presStyleLbl="node4" presStyleIdx="16" presStyleCnt="42"/>
      <dgm:spPr/>
      <dgm:t>
        <a:bodyPr/>
        <a:lstStyle/>
        <a:p>
          <a:endParaRPr lang="en-US"/>
        </a:p>
      </dgm:t>
    </dgm:pt>
    <dgm:pt modelId="{2FB75C31-A0DA-4A5D-B52D-A9C6A3A30E48}" type="pres">
      <dgm:prSet presAssocID="{02509DA1-650F-46A9-A3D3-32468F5AB0F2}" presName="hierChild4" presStyleCnt="0"/>
      <dgm:spPr/>
    </dgm:pt>
    <dgm:pt modelId="{8541090B-467B-47E9-8FFF-442C64EC1EF3}" type="pres">
      <dgm:prSet presAssocID="{02509DA1-650F-46A9-A3D3-32468F5AB0F2}" presName="hierChild5" presStyleCnt="0"/>
      <dgm:spPr/>
    </dgm:pt>
    <dgm:pt modelId="{33A819DE-9651-48F1-9C8E-EC146A08BB75}" type="pres">
      <dgm:prSet presAssocID="{830BAA32-2076-408D-BB83-0B152C2F98B6}" presName="hierChild5" presStyleCnt="0"/>
      <dgm:spPr/>
    </dgm:pt>
    <dgm:pt modelId="{AE7F6288-51BF-4B5B-A565-381A55A92554}" type="pres">
      <dgm:prSet presAssocID="{B33187D6-F3EF-4C35-A6D0-3E88264D8DDC}" presName="Name35" presStyleLbl="parChTrans1D4" presStyleIdx="17" presStyleCnt="42"/>
      <dgm:spPr/>
      <dgm:t>
        <a:bodyPr/>
        <a:lstStyle/>
        <a:p>
          <a:endParaRPr lang="en-US"/>
        </a:p>
      </dgm:t>
    </dgm:pt>
    <dgm:pt modelId="{A341419D-BE8B-4A8A-A1EE-6FCF1CE15A77}" type="pres">
      <dgm:prSet presAssocID="{4334EA9C-FD88-44BC-BBDA-D3ABE1AFC8DB}" presName="hierRoot2" presStyleCnt="0">
        <dgm:presLayoutVars>
          <dgm:hierBranch/>
        </dgm:presLayoutVars>
      </dgm:prSet>
      <dgm:spPr/>
    </dgm:pt>
    <dgm:pt modelId="{2C7CD8B7-AF22-4C02-8D4F-7E6BE0E6911C}" type="pres">
      <dgm:prSet presAssocID="{4334EA9C-FD88-44BC-BBDA-D3ABE1AFC8DB}" presName="rootComposite" presStyleCnt="0"/>
      <dgm:spPr/>
    </dgm:pt>
    <dgm:pt modelId="{A7DC9EC2-A943-470F-A096-5FE3B8A11946}" type="pres">
      <dgm:prSet presAssocID="{4334EA9C-FD88-44BC-BBDA-D3ABE1AFC8DB}" presName="rootText" presStyleLbl="node4" presStyleIdx="17" presStyleCnt="42" custLinFactNeighborX="-55555" custLinFactNeighborY="329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D1E539-030B-499B-B2DD-89D113D3EB87}" type="pres">
      <dgm:prSet presAssocID="{4334EA9C-FD88-44BC-BBDA-D3ABE1AFC8DB}" presName="rootConnector" presStyleLbl="node4" presStyleIdx="17" presStyleCnt="42"/>
      <dgm:spPr/>
      <dgm:t>
        <a:bodyPr/>
        <a:lstStyle/>
        <a:p>
          <a:endParaRPr lang="en-US"/>
        </a:p>
      </dgm:t>
    </dgm:pt>
    <dgm:pt modelId="{CF5A22AE-546C-46DB-9EC8-73E5F19BD21E}" type="pres">
      <dgm:prSet presAssocID="{4334EA9C-FD88-44BC-BBDA-D3ABE1AFC8DB}" presName="hierChild4" presStyleCnt="0"/>
      <dgm:spPr/>
    </dgm:pt>
    <dgm:pt modelId="{48E6F940-AE4D-4EEA-A134-AB07ED7A333A}" type="pres">
      <dgm:prSet presAssocID="{0C0DDD13-A45F-4D9B-BFB1-3E7C871665F2}" presName="Name35" presStyleLbl="parChTrans1D4" presStyleIdx="18" presStyleCnt="42"/>
      <dgm:spPr/>
      <dgm:t>
        <a:bodyPr/>
        <a:lstStyle/>
        <a:p>
          <a:endParaRPr lang="en-US"/>
        </a:p>
      </dgm:t>
    </dgm:pt>
    <dgm:pt modelId="{9332FC48-BED6-4175-B91B-2A13BFB9A39E}" type="pres">
      <dgm:prSet presAssocID="{A4D353E9-2EA8-4D1F-A0DC-D4111C7238D6}" presName="hierRoot2" presStyleCnt="0">
        <dgm:presLayoutVars>
          <dgm:hierBranch val="init"/>
        </dgm:presLayoutVars>
      </dgm:prSet>
      <dgm:spPr/>
    </dgm:pt>
    <dgm:pt modelId="{E0B9B41D-0EA0-4384-BF30-A6B4856FA99C}" type="pres">
      <dgm:prSet presAssocID="{A4D353E9-2EA8-4D1F-A0DC-D4111C7238D6}" presName="rootComposite" presStyleCnt="0"/>
      <dgm:spPr/>
    </dgm:pt>
    <dgm:pt modelId="{31AAFFA5-2795-4B48-9F2D-216DB86A6491}" type="pres">
      <dgm:prSet presAssocID="{A4D353E9-2EA8-4D1F-A0DC-D4111C7238D6}" presName="rootText" presStyleLbl="node4" presStyleIdx="18" presStyleCnt="42" custLinFactX="100000" custLinFactNeighborX="141544" custLinFactNeighborY="76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2B328A-B5F1-4FEB-92E6-57FEC3C39B29}" type="pres">
      <dgm:prSet presAssocID="{A4D353E9-2EA8-4D1F-A0DC-D4111C7238D6}" presName="rootConnector" presStyleLbl="node4" presStyleIdx="18" presStyleCnt="42"/>
      <dgm:spPr/>
      <dgm:t>
        <a:bodyPr/>
        <a:lstStyle/>
        <a:p>
          <a:endParaRPr lang="en-US"/>
        </a:p>
      </dgm:t>
    </dgm:pt>
    <dgm:pt modelId="{009A1686-3DB4-4AF8-9633-DB4AC1DDD6E0}" type="pres">
      <dgm:prSet presAssocID="{A4D353E9-2EA8-4D1F-A0DC-D4111C7238D6}" presName="hierChild4" presStyleCnt="0"/>
      <dgm:spPr/>
    </dgm:pt>
    <dgm:pt modelId="{7DE3D831-E31A-405B-8F6F-3D652ADD93C8}" type="pres">
      <dgm:prSet presAssocID="{66D41E39-C5B9-46A1-9EEF-0F0A115035DC}" presName="Name37" presStyleLbl="parChTrans1D4" presStyleIdx="19" presStyleCnt="42"/>
      <dgm:spPr/>
      <dgm:t>
        <a:bodyPr/>
        <a:lstStyle/>
        <a:p>
          <a:endParaRPr lang="en-US"/>
        </a:p>
      </dgm:t>
    </dgm:pt>
    <dgm:pt modelId="{BA1FB79B-2F41-4E6B-84C2-D2ECFFE6EFB1}" type="pres">
      <dgm:prSet presAssocID="{0CB62813-FBCC-494A-B5BB-5FDBF77B96E2}" presName="hierRoot2" presStyleCnt="0">
        <dgm:presLayoutVars>
          <dgm:hierBranch val="init"/>
        </dgm:presLayoutVars>
      </dgm:prSet>
      <dgm:spPr/>
    </dgm:pt>
    <dgm:pt modelId="{A1C42FD5-8AA8-4B1C-B170-5496B845801B}" type="pres">
      <dgm:prSet presAssocID="{0CB62813-FBCC-494A-B5BB-5FDBF77B96E2}" presName="rootComposite" presStyleCnt="0"/>
      <dgm:spPr/>
    </dgm:pt>
    <dgm:pt modelId="{F3D2D338-446B-41F1-9329-BBAEB46175FD}" type="pres">
      <dgm:prSet presAssocID="{0CB62813-FBCC-494A-B5BB-5FDBF77B96E2}" presName="rootText" presStyleLbl="node4" presStyleIdx="19" presStyleCnt="42" custLinFactX="106581" custLinFactNeighborX="200000" custLinFactNeighborY="645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206361-3C58-4B18-B00D-04259566A8D1}" type="pres">
      <dgm:prSet presAssocID="{0CB62813-FBCC-494A-B5BB-5FDBF77B96E2}" presName="rootConnector" presStyleLbl="node4" presStyleIdx="19" presStyleCnt="42"/>
      <dgm:spPr/>
      <dgm:t>
        <a:bodyPr/>
        <a:lstStyle/>
        <a:p>
          <a:endParaRPr lang="en-US"/>
        </a:p>
      </dgm:t>
    </dgm:pt>
    <dgm:pt modelId="{E769D239-FC73-4353-A981-E5FAF1DFC6CB}" type="pres">
      <dgm:prSet presAssocID="{0CB62813-FBCC-494A-B5BB-5FDBF77B96E2}" presName="hierChild4" presStyleCnt="0"/>
      <dgm:spPr/>
    </dgm:pt>
    <dgm:pt modelId="{412CBEA8-6F02-45CA-9668-0C8AA8D67D2B}" type="pres">
      <dgm:prSet presAssocID="{0CB62813-FBCC-494A-B5BB-5FDBF77B96E2}" presName="hierChild5" presStyleCnt="0"/>
      <dgm:spPr/>
    </dgm:pt>
    <dgm:pt modelId="{84700690-2850-470E-90A0-664F198CA7DA}" type="pres">
      <dgm:prSet presAssocID="{6367C9E7-F1ED-4C33-B6CD-8AE5EFE44116}" presName="Name37" presStyleLbl="parChTrans1D4" presStyleIdx="20" presStyleCnt="42"/>
      <dgm:spPr/>
      <dgm:t>
        <a:bodyPr/>
        <a:lstStyle/>
        <a:p>
          <a:endParaRPr lang="en-US"/>
        </a:p>
      </dgm:t>
    </dgm:pt>
    <dgm:pt modelId="{002ED8FB-7301-48B8-B7CD-AE3C70F38B0F}" type="pres">
      <dgm:prSet presAssocID="{D4807EE3-EFBF-42DC-99A6-AE9B3E5DDBBA}" presName="hierRoot2" presStyleCnt="0">
        <dgm:presLayoutVars>
          <dgm:hierBranch val="init"/>
        </dgm:presLayoutVars>
      </dgm:prSet>
      <dgm:spPr/>
    </dgm:pt>
    <dgm:pt modelId="{4771D866-59E5-40A6-8560-FEB7CE20D752}" type="pres">
      <dgm:prSet presAssocID="{D4807EE3-EFBF-42DC-99A6-AE9B3E5DDBBA}" presName="rootComposite" presStyleCnt="0"/>
      <dgm:spPr/>
    </dgm:pt>
    <dgm:pt modelId="{E0DD6E5F-2D89-4151-BB5E-C0D018E00053}" type="pres">
      <dgm:prSet presAssocID="{D4807EE3-EFBF-42DC-99A6-AE9B3E5DDBBA}" presName="rootText" presStyleLbl="node4" presStyleIdx="20" presStyleCnt="42" custLinFactX="12422" custLinFactNeighborX="100000" custLinFactNeighborY="154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281FFD-016A-42A8-9239-EFAAA97B11E3}" type="pres">
      <dgm:prSet presAssocID="{D4807EE3-EFBF-42DC-99A6-AE9B3E5DDBBA}" presName="rootConnector" presStyleLbl="node4" presStyleIdx="20" presStyleCnt="42"/>
      <dgm:spPr/>
      <dgm:t>
        <a:bodyPr/>
        <a:lstStyle/>
        <a:p>
          <a:endParaRPr lang="en-US"/>
        </a:p>
      </dgm:t>
    </dgm:pt>
    <dgm:pt modelId="{B76B27D0-1419-49B1-ACA3-07AE579FED12}" type="pres">
      <dgm:prSet presAssocID="{D4807EE3-EFBF-42DC-99A6-AE9B3E5DDBBA}" presName="hierChild4" presStyleCnt="0"/>
      <dgm:spPr/>
    </dgm:pt>
    <dgm:pt modelId="{E7F4DE74-1650-4A41-B0D8-B75A43888A44}" type="pres">
      <dgm:prSet presAssocID="{D4807EE3-EFBF-42DC-99A6-AE9B3E5DDBBA}" presName="hierChild5" presStyleCnt="0"/>
      <dgm:spPr/>
    </dgm:pt>
    <dgm:pt modelId="{AF6E51F1-BAB8-4B19-A735-1DDA45F21675}" type="pres">
      <dgm:prSet presAssocID="{E157F46A-528B-4E55-BB59-78CDCDAD985E}" presName="Name37" presStyleLbl="parChTrans1D4" presStyleIdx="21" presStyleCnt="42"/>
      <dgm:spPr/>
      <dgm:t>
        <a:bodyPr/>
        <a:lstStyle/>
        <a:p>
          <a:endParaRPr lang="en-US"/>
        </a:p>
      </dgm:t>
    </dgm:pt>
    <dgm:pt modelId="{6CD90D45-72A8-4FB1-97E5-4D751D243E9F}" type="pres">
      <dgm:prSet presAssocID="{6338361B-62CF-4412-BC4E-A2BB936B5F6E}" presName="hierRoot2" presStyleCnt="0">
        <dgm:presLayoutVars>
          <dgm:hierBranch val="init"/>
        </dgm:presLayoutVars>
      </dgm:prSet>
      <dgm:spPr/>
    </dgm:pt>
    <dgm:pt modelId="{3325C7FA-C9D5-409A-93FD-49154E246078}" type="pres">
      <dgm:prSet presAssocID="{6338361B-62CF-4412-BC4E-A2BB936B5F6E}" presName="rootComposite" presStyleCnt="0"/>
      <dgm:spPr/>
    </dgm:pt>
    <dgm:pt modelId="{E58EB32B-DFAF-464F-A6E9-B77F74B22471}" type="pres">
      <dgm:prSet presAssocID="{6338361B-62CF-4412-BC4E-A2BB936B5F6E}" presName="rootText" presStyleLbl="node4" presStyleIdx="21" presStyleCnt="42" custLinFactX="13538" custLinFactNeighborX="100000" custLinFactNeighborY="384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A55BB4-A30A-4961-97A2-269C19F0B8FE}" type="pres">
      <dgm:prSet presAssocID="{6338361B-62CF-4412-BC4E-A2BB936B5F6E}" presName="rootConnector" presStyleLbl="node4" presStyleIdx="21" presStyleCnt="42"/>
      <dgm:spPr/>
      <dgm:t>
        <a:bodyPr/>
        <a:lstStyle/>
        <a:p>
          <a:endParaRPr lang="en-US"/>
        </a:p>
      </dgm:t>
    </dgm:pt>
    <dgm:pt modelId="{4AD2CE9D-C766-4E48-A5DC-CBAF1C7B66E0}" type="pres">
      <dgm:prSet presAssocID="{6338361B-62CF-4412-BC4E-A2BB936B5F6E}" presName="hierChild4" presStyleCnt="0"/>
      <dgm:spPr/>
    </dgm:pt>
    <dgm:pt modelId="{0D7075AB-A51C-4BFE-A507-49FB19F33EFA}" type="pres">
      <dgm:prSet presAssocID="{6338361B-62CF-4412-BC4E-A2BB936B5F6E}" presName="hierChild5" presStyleCnt="0"/>
      <dgm:spPr/>
    </dgm:pt>
    <dgm:pt modelId="{32CEBBA3-29DB-43AB-AABD-F06C44B1D11A}" type="pres">
      <dgm:prSet presAssocID="{C7FA86CE-11D3-4B5B-98C1-C897F9C11786}" presName="Name37" presStyleLbl="parChTrans1D4" presStyleIdx="22" presStyleCnt="42"/>
      <dgm:spPr/>
      <dgm:t>
        <a:bodyPr/>
        <a:lstStyle/>
        <a:p>
          <a:endParaRPr lang="en-US"/>
        </a:p>
      </dgm:t>
    </dgm:pt>
    <dgm:pt modelId="{0C81FEFD-0E3B-433C-8470-ACD46F09A241}" type="pres">
      <dgm:prSet presAssocID="{548F8CB7-B6BA-497F-A635-C7EE7D1126C4}" presName="hierRoot2" presStyleCnt="0">
        <dgm:presLayoutVars>
          <dgm:hierBranch val="init"/>
        </dgm:presLayoutVars>
      </dgm:prSet>
      <dgm:spPr/>
    </dgm:pt>
    <dgm:pt modelId="{06CC852B-5E7E-49D5-AAC1-4D8F88ADBC1A}" type="pres">
      <dgm:prSet presAssocID="{548F8CB7-B6BA-497F-A635-C7EE7D1126C4}" presName="rootComposite" presStyleCnt="0"/>
      <dgm:spPr/>
    </dgm:pt>
    <dgm:pt modelId="{A4ED5673-1522-4EC6-93D5-75E1F9FCEFDB}" type="pres">
      <dgm:prSet presAssocID="{548F8CB7-B6BA-497F-A635-C7EE7D1126C4}" presName="rootText" presStyleLbl="node4" presStyleIdx="22" presStyleCnt="42" custLinFactX="106581" custLinFactY="-100000" custLinFactNeighborX="200000" custLinFactNeighborY="-1032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974093-0305-46B0-9907-695834668451}" type="pres">
      <dgm:prSet presAssocID="{548F8CB7-B6BA-497F-A635-C7EE7D1126C4}" presName="rootConnector" presStyleLbl="node4" presStyleIdx="22" presStyleCnt="42"/>
      <dgm:spPr/>
      <dgm:t>
        <a:bodyPr/>
        <a:lstStyle/>
        <a:p>
          <a:endParaRPr lang="en-US"/>
        </a:p>
      </dgm:t>
    </dgm:pt>
    <dgm:pt modelId="{D0FD283E-EB75-4004-B0ED-FE39BBED6D64}" type="pres">
      <dgm:prSet presAssocID="{548F8CB7-B6BA-497F-A635-C7EE7D1126C4}" presName="hierChild4" presStyleCnt="0"/>
      <dgm:spPr/>
    </dgm:pt>
    <dgm:pt modelId="{D7468AF8-8BEE-4EB6-85D0-6EE8CCE5CC0D}" type="pres">
      <dgm:prSet presAssocID="{548F8CB7-B6BA-497F-A635-C7EE7D1126C4}" presName="hierChild5" presStyleCnt="0"/>
      <dgm:spPr/>
    </dgm:pt>
    <dgm:pt modelId="{D3F9A0CC-8FC5-4A15-BE5B-6144B16378A8}" type="pres">
      <dgm:prSet presAssocID="{A4D353E9-2EA8-4D1F-A0DC-D4111C7238D6}" presName="hierChild5" presStyleCnt="0"/>
      <dgm:spPr/>
    </dgm:pt>
    <dgm:pt modelId="{6B05950F-EC8C-40E9-8B44-1266C6869DBB}" type="pres">
      <dgm:prSet presAssocID="{50F88FA6-0171-4AB0-AC11-A16A1BEEB10A}" presName="Name35" presStyleLbl="parChTrans1D4" presStyleIdx="23" presStyleCnt="42"/>
      <dgm:spPr/>
      <dgm:t>
        <a:bodyPr/>
        <a:lstStyle/>
        <a:p>
          <a:endParaRPr lang="en-US"/>
        </a:p>
      </dgm:t>
    </dgm:pt>
    <dgm:pt modelId="{5EC5D137-108F-4B3B-9797-F5F0694B20DC}" type="pres">
      <dgm:prSet presAssocID="{12A0834C-1B4D-42AA-93E5-344A6C63815E}" presName="hierRoot2" presStyleCnt="0">
        <dgm:presLayoutVars>
          <dgm:hierBranch/>
        </dgm:presLayoutVars>
      </dgm:prSet>
      <dgm:spPr/>
    </dgm:pt>
    <dgm:pt modelId="{0CCC02F3-8473-4C92-B22C-794319CC2980}" type="pres">
      <dgm:prSet presAssocID="{12A0834C-1B4D-42AA-93E5-344A6C63815E}" presName="rootComposite" presStyleCnt="0"/>
      <dgm:spPr/>
    </dgm:pt>
    <dgm:pt modelId="{4C2A6BFB-8DA0-4465-B232-78FECFCF7CC0}" type="pres">
      <dgm:prSet presAssocID="{12A0834C-1B4D-42AA-93E5-344A6C63815E}" presName="rootText" presStyleLbl="node4" presStyleIdx="23" presStyleCnt="42" custLinFactNeighborX="93592" custLinFactNeighborY="654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314C56-5C12-46B7-915B-7251BD8094DF}" type="pres">
      <dgm:prSet presAssocID="{12A0834C-1B4D-42AA-93E5-344A6C63815E}" presName="rootConnector" presStyleLbl="node4" presStyleIdx="23" presStyleCnt="42"/>
      <dgm:spPr/>
      <dgm:t>
        <a:bodyPr/>
        <a:lstStyle/>
        <a:p>
          <a:endParaRPr lang="en-US"/>
        </a:p>
      </dgm:t>
    </dgm:pt>
    <dgm:pt modelId="{08E578EF-914E-47F6-9651-27D9BA9BC28F}" type="pres">
      <dgm:prSet presAssocID="{12A0834C-1B4D-42AA-93E5-344A6C63815E}" presName="hierChild4" presStyleCnt="0"/>
      <dgm:spPr/>
    </dgm:pt>
    <dgm:pt modelId="{460782A2-8CF7-4BFC-BB67-39A88A170091}" type="pres">
      <dgm:prSet presAssocID="{0553B6CA-99BF-43A0-845C-41BE1C1C8374}" presName="Name35" presStyleLbl="parChTrans1D4" presStyleIdx="24" presStyleCnt="42"/>
      <dgm:spPr/>
      <dgm:t>
        <a:bodyPr/>
        <a:lstStyle/>
        <a:p>
          <a:endParaRPr lang="en-US"/>
        </a:p>
      </dgm:t>
    </dgm:pt>
    <dgm:pt modelId="{C145D917-E9CD-4D59-B59E-116F3B5D0F0E}" type="pres">
      <dgm:prSet presAssocID="{F644B427-2B4B-4F17-A955-BEF12001408B}" presName="hierRoot2" presStyleCnt="0">
        <dgm:presLayoutVars>
          <dgm:hierBranch val="init"/>
        </dgm:presLayoutVars>
      </dgm:prSet>
      <dgm:spPr/>
    </dgm:pt>
    <dgm:pt modelId="{3A7C1B22-5B33-4B04-886C-1DB6816A1DAC}" type="pres">
      <dgm:prSet presAssocID="{F644B427-2B4B-4F17-A955-BEF12001408B}" presName="rootComposite" presStyleCnt="0"/>
      <dgm:spPr/>
    </dgm:pt>
    <dgm:pt modelId="{60BDDAA0-9130-40DE-B8CA-00C51990B3A7}" type="pres">
      <dgm:prSet presAssocID="{F644B427-2B4B-4F17-A955-BEF12001408B}" presName="rootText" presStyleLbl="node4" presStyleIdx="24" presStyleCnt="42" custScaleX="113278" custScaleY="126378" custLinFactX="124378" custLinFactY="100000" custLinFactNeighborX="200000" custLinFactNeighborY="179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97E3B6-1AED-48E9-A5A2-C22B439A5A76}" type="pres">
      <dgm:prSet presAssocID="{F644B427-2B4B-4F17-A955-BEF12001408B}" presName="rootConnector" presStyleLbl="node4" presStyleIdx="24" presStyleCnt="42"/>
      <dgm:spPr/>
      <dgm:t>
        <a:bodyPr/>
        <a:lstStyle/>
        <a:p>
          <a:endParaRPr lang="en-US"/>
        </a:p>
      </dgm:t>
    </dgm:pt>
    <dgm:pt modelId="{1C2F7B41-2024-4E8F-BF67-F3B440DC37B4}" type="pres">
      <dgm:prSet presAssocID="{F644B427-2B4B-4F17-A955-BEF12001408B}" presName="hierChild4" presStyleCnt="0"/>
      <dgm:spPr/>
    </dgm:pt>
    <dgm:pt modelId="{AF2D5359-182A-4B58-BB1B-7F00B9CDA556}" type="pres">
      <dgm:prSet presAssocID="{F644B427-2B4B-4F17-A955-BEF12001408B}" presName="hierChild5" presStyleCnt="0"/>
      <dgm:spPr/>
    </dgm:pt>
    <dgm:pt modelId="{DE5E5726-610F-4D83-9537-AB08EDAFCC93}" type="pres">
      <dgm:prSet presAssocID="{6ADDE4F7-AE98-4A93-A5FD-FFD86B60F1F7}" presName="Name35" presStyleLbl="parChTrans1D4" presStyleIdx="25" presStyleCnt="42"/>
      <dgm:spPr/>
      <dgm:t>
        <a:bodyPr/>
        <a:lstStyle/>
        <a:p>
          <a:endParaRPr lang="en-US"/>
        </a:p>
      </dgm:t>
    </dgm:pt>
    <dgm:pt modelId="{2DC3ADA2-FA6E-4646-B8A8-1DBBADC73E32}" type="pres">
      <dgm:prSet presAssocID="{E86E0A9B-0439-4297-8297-70BB20CF3149}" presName="hierRoot2" presStyleCnt="0">
        <dgm:presLayoutVars>
          <dgm:hierBranch val="init"/>
        </dgm:presLayoutVars>
      </dgm:prSet>
      <dgm:spPr/>
    </dgm:pt>
    <dgm:pt modelId="{296B8BE1-232B-40C0-BFC9-5464AEF913EB}" type="pres">
      <dgm:prSet presAssocID="{E86E0A9B-0439-4297-8297-70BB20CF3149}" presName="rootComposite" presStyleCnt="0"/>
      <dgm:spPr/>
    </dgm:pt>
    <dgm:pt modelId="{50110416-11B9-4BAE-A9D7-918990152397}" type="pres">
      <dgm:prSet presAssocID="{E86E0A9B-0439-4297-8297-70BB20CF3149}" presName="rootText" presStyleLbl="node4" presStyleIdx="25" presStyleCnt="42" custScaleX="104499" custScaleY="119629" custLinFactX="149206" custLinFactY="120092" custLinFactNeighborX="2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373C03-128D-4668-AF3B-384964C3D406}" type="pres">
      <dgm:prSet presAssocID="{E86E0A9B-0439-4297-8297-70BB20CF3149}" presName="rootConnector" presStyleLbl="node4" presStyleIdx="25" presStyleCnt="42"/>
      <dgm:spPr/>
      <dgm:t>
        <a:bodyPr/>
        <a:lstStyle/>
        <a:p>
          <a:endParaRPr lang="en-US"/>
        </a:p>
      </dgm:t>
    </dgm:pt>
    <dgm:pt modelId="{B234C42D-80B3-4290-831F-2761604DFDEE}" type="pres">
      <dgm:prSet presAssocID="{E86E0A9B-0439-4297-8297-70BB20CF3149}" presName="hierChild4" presStyleCnt="0"/>
      <dgm:spPr/>
    </dgm:pt>
    <dgm:pt modelId="{6614DA29-B0D6-469C-A00B-41CD477A697E}" type="pres">
      <dgm:prSet presAssocID="{E86E0A9B-0439-4297-8297-70BB20CF3149}" presName="hierChild5" presStyleCnt="0"/>
      <dgm:spPr/>
    </dgm:pt>
    <dgm:pt modelId="{0CE55C68-9EB1-4308-A8F5-3162FDFC0E8E}" type="pres">
      <dgm:prSet presAssocID="{96A62528-DB52-4C32-BCD1-B3434E6206D5}" presName="Name35" presStyleLbl="parChTrans1D4" presStyleIdx="26" presStyleCnt="42"/>
      <dgm:spPr/>
      <dgm:t>
        <a:bodyPr/>
        <a:lstStyle/>
        <a:p>
          <a:endParaRPr lang="en-US"/>
        </a:p>
      </dgm:t>
    </dgm:pt>
    <dgm:pt modelId="{6F8E572F-69CD-4FCA-84DD-BD231E16C4C6}" type="pres">
      <dgm:prSet presAssocID="{92534E1C-1A9F-42AE-B2A5-D00EB5A92388}" presName="hierRoot2" presStyleCnt="0">
        <dgm:presLayoutVars>
          <dgm:hierBranch val="init"/>
        </dgm:presLayoutVars>
      </dgm:prSet>
      <dgm:spPr/>
    </dgm:pt>
    <dgm:pt modelId="{C968B2BA-A581-463D-9421-2E9F180F73E9}" type="pres">
      <dgm:prSet presAssocID="{92534E1C-1A9F-42AE-B2A5-D00EB5A92388}" presName="rootComposite" presStyleCnt="0"/>
      <dgm:spPr/>
    </dgm:pt>
    <dgm:pt modelId="{9494FCD3-022B-4500-A0A1-936001ACFB65}" type="pres">
      <dgm:prSet presAssocID="{92534E1C-1A9F-42AE-B2A5-D00EB5A92388}" presName="rootText" presStyleLbl="node4" presStyleIdx="26" presStyleCnt="42" custLinFactX="100000" custLinFactY="201879" custLinFactNeighborX="131987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5C7973-0088-4739-B5EF-427C70BB51B5}" type="pres">
      <dgm:prSet presAssocID="{92534E1C-1A9F-42AE-B2A5-D00EB5A92388}" presName="rootConnector" presStyleLbl="node4" presStyleIdx="26" presStyleCnt="42"/>
      <dgm:spPr/>
      <dgm:t>
        <a:bodyPr/>
        <a:lstStyle/>
        <a:p>
          <a:endParaRPr lang="en-US"/>
        </a:p>
      </dgm:t>
    </dgm:pt>
    <dgm:pt modelId="{3E4C7EF5-512D-47BF-9CD2-0C8D8A06F723}" type="pres">
      <dgm:prSet presAssocID="{92534E1C-1A9F-42AE-B2A5-D00EB5A92388}" presName="hierChild4" presStyleCnt="0"/>
      <dgm:spPr/>
    </dgm:pt>
    <dgm:pt modelId="{7347B13C-D5AE-4751-A3C5-F12797730414}" type="pres">
      <dgm:prSet presAssocID="{92534E1C-1A9F-42AE-B2A5-D00EB5A92388}" presName="hierChild5" presStyleCnt="0"/>
      <dgm:spPr/>
    </dgm:pt>
    <dgm:pt modelId="{B45C06E2-4F69-4206-9450-7833207AB4EF}" type="pres">
      <dgm:prSet presAssocID="{8C014D21-E198-4393-A6F8-BF8A3BC05882}" presName="Name35" presStyleLbl="parChTrans1D4" presStyleIdx="27" presStyleCnt="42"/>
      <dgm:spPr/>
      <dgm:t>
        <a:bodyPr/>
        <a:lstStyle/>
        <a:p>
          <a:endParaRPr lang="en-US"/>
        </a:p>
      </dgm:t>
    </dgm:pt>
    <dgm:pt modelId="{970ADBE5-0AEA-4BE6-BEC5-87F396C74966}" type="pres">
      <dgm:prSet presAssocID="{9221D875-91E4-4D0F-9648-C15A51CB2205}" presName="hierRoot2" presStyleCnt="0">
        <dgm:presLayoutVars>
          <dgm:hierBranch val="init"/>
        </dgm:presLayoutVars>
      </dgm:prSet>
      <dgm:spPr/>
    </dgm:pt>
    <dgm:pt modelId="{2E3912F5-3A2C-49BB-B4CC-9F5F53188A46}" type="pres">
      <dgm:prSet presAssocID="{9221D875-91E4-4D0F-9648-C15A51CB2205}" presName="rootComposite" presStyleCnt="0"/>
      <dgm:spPr/>
    </dgm:pt>
    <dgm:pt modelId="{981433E8-13BB-4B42-B73E-C5835E199D29}" type="pres">
      <dgm:prSet presAssocID="{9221D875-91E4-4D0F-9648-C15A51CB2205}" presName="rootText" presStyleLbl="node4" presStyleIdx="27" presStyleCnt="42" custScaleX="108780" custScaleY="118039" custLinFactY="19631" custLinFactNeighborX="9776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F139D1-F1EE-4809-8C33-821BC563BE28}" type="pres">
      <dgm:prSet presAssocID="{9221D875-91E4-4D0F-9648-C15A51CB2205}" presName="rootConnector" presStyleLbl="node4" presStyleIdx="27" presStyleCnt="42"/>
      <dgm:spPr/>
      <dgm:t>
        <a:bodyPr/>
        <a:lstStyle/>
        <a:p>
          <a:endParaRPr lang="en-US"/>
        </a:p>
      </dgm:t>
    </dgm:pt>
    <dgm:pt modelId="{FCB1BEE5-E1EC-4BE5-B3F0-12CFA2217789}" type="pres">
      <dgm:prSet presAssocID="{9221D875-91E4-4D0F-9648-C15A51CB2205}" presName="hierChild4" presStyleCnt="0"/>
      <dgm:spPr/>
    </dgm:pt>
    <dgm:pt modelId="{8952457A-C767-4897-94C0-00649BF31F63}" type="pres">
      <dgm:prSet presAssocID="{9221D875-91E4-4D0F-9648-C15A51CB2205}" presName="hierChild5" presStyleCnt="0"/>
      <dgm:spPr/>
    </dgm:pt>
    <dgm:pt modelId="{AD67BF66-06E3-4724-B1CA-68CD04EE03E6}" type="pres">
      <dgm:prSet presAssocID="{5594922C-9DD9-47AE-A7FE-A540BE537606}" presName="Name35" presStyleLbl="parChTrans1D4" presStyleIdx="28" presStyleCnt="42"/>
      <dgm:spPr/>
      <dgm:t>
        <a:bodyPr/>
        <a:lstStyle/>
        <a:p>
          <a:endParaRPr lang="en-US"/>
        </a:p>
      </dgm:t>
    </dgm:pt>
    <dgm:pt modelId="{99947A2A-7BA8-4EB2-AC0A-116357CE0C07}" type="pres">
      <dgm:prSet presAssocID="{1A833C77-0ABF-4387-85BB-9E08C9510891}" presName="hierRoot2" presStyleCnt="0">
        <dgm:presLayoutVars>
          <dgm:hierBranch val="init"/>
        </dgm:presLayoutVars>
      </dgm:prSet>
      <dgm:spPr/>
    </dgm:pt>
    <dgm:pt modelId="{714B6255-EF93-4FE3-AC43-A6D296EE2794}" type="pres">
      <dgm:prSet presAssocID="{1A833C77-0ABF-4387-85BB-9E08C9510891}" presName="rootComposite" presStyleCnt="0"/>
      <dgm:spPr/>
    </dgm:pt>
    <dgm:pt modelId="{3C0E9C93-5106-4E81-A633-6A44A7888788}" type="pres">
      <dgm:prSet presAssocID="{1A833C77-0ABF-4387-85BB-9E08C9510891}" presName="rootText" presStyleLbl="node4" presStyleIdx="28" presStyleCnt="42" custScaleX="109754" custScaleY="113916" custLinFactX="-85595" custLinFactY="200000" custLinFactNeighborX="-100000" custLinFactNeighborY="2559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7F5785-F8FC-47F0-BFD2-5E7E471E1D24}" type="pres">
      <dgm:prSet presAssocID="{1A833C77-0ABF-4387-85BB-9E08C9510891}" presName="rootConnector" presStyleLbl="node4" presStyleIdx="28" presStyleCnt="42"/>
      <dgm:spPr/>
      <dgm:t>
        <a:bodyPr/>
        <a:lstStyle/>
        <a:p>
          <a:endParaRPr lang="en-US"/>
        </a:p>
      </dgm:t>
    </dgm:pt>
    <dgm:pt modelId="{A39A9BA5-2EDC-4101-88C3-45B6DFE09D9F}" type="pres">
      <dgm:prSet presAssocID="{1A833C77-0ABF-4387-85BB-9E08C9510891}" presName="hierChild4" presStyleCnt="0"/>
      <dgm:spPr/>
    </dgm:pt>
    <dgm:pt modelId="{66CCB6B6-6510-409A-8D6B-87753D0E4A0A}" type="pres">
      <dgm:prSet presAssocID="{1A833C77-0ABF-4387-85BB-9E08C9510891}" presName="hierChild5" presStyleCnt="0"/>
      <dgm:spPr/>
    </dgm:pt>
    <dgm:pt modelId="{80BAFB10-743C-494C-97DC-FA40465A1E05}" type="pres">
      <dgm:prSet presAssocID="{3003AEDA-8489-44EF-AF27-BD9DDCC9011C}" presName="Name35" presStyleLbl="parChTrans1D4" presStyleIdx="29" presStyleCnt="42"/>
      <dgm:spPr/>
      <dgm:t>
        <a:bodyPr/>
        <a:lstStyle/>
        <a:p>
          <a:endParaRPr lang="en-US"/>
        </a:p>
      </dgm:t>
    </dgm:pt>
    <dgm:pt modelId="{0360F2FC-6F7D-4E1B-8492-A318D8F241EF}" type="pres">
      <dgm:prSet presAssocID="{7D390DE7-AC83-466A-B17A-D252B0E79304}" presName="hierRoot2" presStyleCnt="0">
        <dgm:presLayoutVars>
          <dgm:hierBranch val="init"/>
        </dgm:presLayoutVars>
      </dgm:prSet>
      <dgm:spPr/>
    </dgm:pt>
    <dgm:pt modelId="{8A3207F2-C5F7-4371-A45E-88351E1AFB01}" type="pres">
      <dgm:prSet presAssocID="{7D390DE7-AC83-466A-B17A-D252B0E79304}" presName="rootComposite" presStyleCnt="0"/>
      <dgm:spPr/>
    </dgm:pt>
    <dgm:pt modelId="{3534139E-51D7-4557-BE55-7B122AC018F6}" type="pres">
      <dgm:prSet presAssocID="{7D390DE7-AC83-466A-B17A-D252B0E79304}" presName="rootText" presStyleLbl="node4" presStyleIdx="29" presStyleCnt="42" custScaleX="111714" custScaleY="122676" custLinFactX="-105456" custLinFactY="1290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DD5BF-5047-43E5-A52B-A45BF8D7017E}" type="pres">
      <dgm:prSet presAssocID="{7D390DE7-AC83-466A-B17A-D252B0E79304}" presName="rootConnector" presStyleLbl="node4" presStyleIdx="29" presStyleCnt="42"/>
      <dgm:spPr/>
      <dgm:t>
        <a:bodyPr/>
        <a:lstStyle/>
        <a:p>
          <a:endParaRPr lang="en-US"/>
        </a:p>
      </dgm:t>
    </dgm:pt>
    <dgm:pt modelId="{539C34E2-3CEE-4C03-975C-B6CF183638C9}" type="pres">
      <dgm:prSet presAssocID="{7D390DE7-AC83-466A-B17A-D252B0E79304}" presName="hierChild4" presStyleCnt="0"/>
      <dgm:spPr/>
    </dgm:pt>
    <dgm:pt modelId="{8C4D69D6-660D-4229-8B5D-68CC27B5D7FA}" type="pres">
      <dgm:prSet presAssocID="{7D390DE7-AC83-466A-B17A-D252B0E79304}" presName="hierChild5" presStyleCnt="0"/>
      <dgm:spPr/>
    </dgm:pt>
    <dgm:pt modelId="{8161CEE4-2425-41D3-8AFF-6B53F1F7C2A3}" type="pres">
      <dgm:prSet presAssocID="{12A0834C-1B4D-42AA-93E5-344A6C63815E}" presName="hierChild5" presStyleCnt="0"/>
      <dgm:spPr/>
    </dgm:pt>
    <dgm:pt modelId="{35CB3208-AE11-4680-958F-E2A2729C7BEC}" type="pres">
      <dgm:prSet presAssocID="{415265E3-D655-4675-9FF0-EB6205D4F937}" presName="Name35" presStyleLbl="parChTrans1D4" presStyleIdx="30" presStyleCnt="42"/>
      <dgm:spPr/>
      <dgm:t>
        <a:bodyPr/>
        <a:lstStyle/>
        <a:p>
          <a:endParaRPr lang="en-US"/>
        </a:p>
      </dgm:t>
    </dgm:pt>
    <dgm:pt modelId="{7B2DB5EA-0134-4550-AC62-478A56A8906B}" type="pres">
      <dgm:prSet presAssocID="{9619239E-658D-4CF8-A4E7-18020B633860}" presName="hierRoot2" presStyleCnt="0">
        <dgm:presLayoutVars>
          <dgm:hierBranch val="init"/>
        </dgm:presLayoutVars>
      </dgm:prSet>
      <dgm:spPr/>
    </dgm:pt>
    <dgm:pt modelId="{5FAD1681-5570-4A39-8420-D70E7EB71FA7}" type="pres">
      <dgm:prSet presAssocID="{9619239E-658D-4CF8-A4E7-18020B633860}" presName="rootComposite" presStyleCnt="0"/>
      <dgm:spPr/>
    </dgm:pt>
    <dgm:pt modelId="{8AC17691-9CA7-4D0B-908B-9DABE7980110}" type="pres">
      <dgm:prSet presAssocID="{9619239E-658D-4CF8-A4E7-18020B633860}" presName="rootText" presStyleLbl="node4" presStyleIdx="30" presStyleCnt="42" custLinFactX="-86470" custLinFactNeighborX="-100000" custLinFactNeighborY="666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0DFE6C-A1E5-42F1-BAE7-33B11D712045}" type="pres">
      <dgm:prSet presAssocID="{9619239E-658D-4CF8-A4E7-18020B633860}" presName="rootConnector" presStyleLbl="node4" presStyleIdx="30" presStyleCnt="42"/>
      <dgm:spPr/>
      <dgm:t>
        <a:bodyPr/>
        <a:lstStyle/>
        <a:p>
          <a:endParaRPr lang="en-US"/>
        </a:p>
      </dgm:t>
    </dgm:pt>
    <dgm:pt modelId="{7B45384E-A761-43A2-9D37-AEB4D949496B}" type="pres">
      <dgm:prSet presAssocID="{9619239E-658D-4CF8-A4E7-18020B633860}" presName="hierChild4" presStyleCnt="0"/>
      <dgm:spPr/>
    </dgm:pt>
    <dgm:pt modelId="{57A42710-BA5E-4C9D-AD44-BAC426F3CF66}" type="pres">
      <dgm:prSet presAssocID="{9619239E-658D-4CF8-A4E7-18020B633860}" presName="hierChild5" presStyleCnt="0"/>
      <dgm:spPr/>
    </dgm:pt>
    <dgm:pt modelId="{EF0F4365-BDD1-4AB0-B151-155DE55D57AB}" type="pres">
      <dgm:prSet presAssocID="{4334EA9C-FD88-44BC-BBDA-D3ABE1AFC8DB}" presName="hierChild5" presStyleCnt="0"/>
      <dgm:spPr/>
    </dgm:pt>
    <dgm:pt modelId="{F8F43CD4-8A63-481E-9B67-31ACE6D2544E}" type="pres">
      <dgm:prSet presAssocID="{A2667271-7C69-4DB0-942B-957AB136D76E}" presName="hierChild5" presStyleCnt="0"/>
      <dgm:spPr/>
    </dgm:pt>
    <dgm:pt modelId="{1FAC9C41-1070-4F51-BB1F-D25F7CD9C3C3}" type="pres">
      <dgm:prSet presAssocID="{03F6B9F6-3EAE-4019-87A7-EEBE7A0BFEB8}" presName="Name35" presStyleLbl="parChTrans1D3" presStyleIdx="5" presStyleCnt="7"/>
      <dgm:spPr/>
      <dgm:t>
        <a:bodyPr/>
        <a:lstStyle/>
        <a:p>
          <a:endParaRPr lang="en-US"/>
        </a:p>
      </dgm:t>
    </dgm:pt>
    <dgm:pt modelId="{6244C73B-80B3-46DF-A795-AB41D68214B5}" type="pres">
      <dgm:prSet presAssocID="{6810606C-B55F-4771-843B-D4E55AAFD2EE}" presName="hierRoot2" presStyleCnt="0">
        <dgm:presLayoutVars>
          <dgm:hierBranch val="init"/>
        </dgm:presLayoutVars>
      </dgm:prSet>
      <dgm:spPr/>
    </dgm:pt>
    <dgm:pt modelId="{50812D63-C433-450A-B940-02BBBD7E4165}" type="pres">
      <dgm:prSet presAssocID="{6810606C-B55F-4771-843B-D4E55AAFD2EE}" presName="rootComposite" presStyleCnt="0"/>
      <dgm:spPr/>
    </dgm:pt>
    <dgm:pt modelId="{9D248E96-A1A9-46CA-887D-CCC55F76DDD5}" type="pres">
      <dgm:prSet presAssocID="{6810606C-B55F-4771-843B-D4E55AAFD2EE}" presName="rootText" presStyleLbl="node3" presStyleIdx="5" presStyleCnt="7" custScaleY="149571" custLinFactX="-100000" custLinFactY="-100000" custLinFactNeighborX="-141172" custLinFactNeighborY="-155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E0023A-1062-48B9-8533-1C7735DD7704}" type="pres">
      <dgm:prSet presAssocID="{6810606C-B55F-4771-843B-D4E55AAFD2EE}" presName="rootConnector" presStyleLbl="node3" presStyleIdx="5" presStyleCnt="7"/>
      <dgm:spPr/>
      <dgm:t>
        <a:bodyPr/>
        <a:lstStyle/>
        <a:p>
          <a:endParaRPr lang="en-US"/>
        </a:p>
      </dgm:t>
    </dgm:pt>
    <dgm:pt modelId="{CFCDE4D8-30B3-461E-AE82-2DEAB7813C0F}" type="pres">
      <dgm:prSet presAssocID="{6810606C-B55F-4771-843B-D4E55AAFD2EE}" presName="hierChild4" presStyleCnt="0"/>
      <dgm:spPr/>
    </dgm:pt>
    <dgm:pt modelId="{A62D5A03-C7F0-4825-9B33-B902210E4166}" type="pres">
      <dgm:prSet presAssocID="{6810606C-B55F-4771-843B-D4E55AAFD2EE}" presName="hierChild5" presStyleCnt="0"/>
      <dgm:spPr/>
    </dgm:pt>
    <dgm:pt modelId="{BB202DA0-748E-4BB3-8774-808A22282022}" type="pres">
      <dgm:prSet presAssocID="{CA1FF4A1-8058-44EB-BD21-D4B9B439FADA}" presName="Name35" presStyleLbl="parChTrans1D3" presStyleIdx="6" presStyleCnt="7"/>
      <dgm:spPr/>
      <dgm:t>
        <a:bodyPr/>
        <a:lstStyle/>
        <a:p>
          <a:endParaRPr lang="en-US"/>
        </a:p>
      </dgm:t>
    </dgm:pt>
    <dgm:pt modelId="{D826674B-D3BA-4DE0-8910-8C961CED6F83}" type="pres">
      <dgm:prSet presAssocID="{28854569-596C-440E-A491-6EB9F38EE468}" presName="hierRoot2" presStyleCnt="0">
        <dgm:presLayoutVars>
          <dgm:hierBranch val="init"/>
        </dgm:presLayoutVars>
      </dgm:prSet>
      <dgm:spPr/>
    </dgm:pt>
    <dgm:pt modelId="{64634931-CAE5-4D52-8B1A-15B05A3BEE59}" type="pres">
      <dgm:prSet presAssocID="{28854569-596C-440E-A491-6EB9F38EE468}" presName="rootComposite" presStyleCnt="0"/>
      <dgm:spPr/>
    </dgm:pt>
    <dgm:pt modelId="{DFC01C66-8A9F-4214-A416-46D28006D34D}" type="pres">
      <dgm:prSet presAssocID="{28854569-596C-440E-A491-6EB9F38EE468}" presName="rootText" presStyleLbl="node3" presStyleIdx="6" presStyleCnt="7" custScaleX="100524" custScaleY="154205" custLinFactX="-176884" custLinFactNeighborX="-200000" custLinFactNeighborY="25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E1B382-7A7F-455E-B77C-E69B35635F84}" type="pres">
      <dgm:prSet presAssocID="{28854569-596C-440E-A491-6EB9F38EE468}" presName="rootConnector" presStyleLbl="node3" presStyleIdx="6" presStyleCnt="7"/>
      <dgm:spPr/>
      <dgm:t>
        <a:bodyPr/>
        <a:lstStyle/>
        <a:p>
          <a:endParaRPr lang="en-US"/>
        </a:p>
      </dgm:t>
    </dgm:pt>
    <dgm:pt modelId="{8B8273CF-77E4-414D-9BB2-BE11E217312E}" type="pres">
      <dgm:prSet presAssocID="{28854569-596C-440E-A491-6EB9F38EE468}" presName="hierChild4" presStyleCnt="0"/>
      <dgm:spPr/>
    </dgm:pt>
    <dgm:pt modelId="{A686B507-978A-4B5F-90F5-A8AC514589FB}" type="pres">
      <dgm:prSet presAssocID="{B8949F8F-4970-47D6-A107-B5B081EFFDE3}" presName="Name37" presStyleLbl="parChTrans1D4" presStyleIdx="31" presStyleCnt="42"/>
      <dgm:spPr/>
      <dgm:t>
        <a:bodyPr/>
        <a:lstStyle/>
        <a:p>
          <a:endParaRPr lang="en-US"/>
        </a:p>
      </dgm:t>
    </dgm:pt>
    <dgm:pt modelId="{0E35A1EF-1359-4A6A-A99C-6BDB82C491FD}" type="pres">
      <dgm:prSet presAssocID="{F3F7E067-FDC8-4933-ACD1-373E842534A7}" presName="hierRoot2" presStyleCnt="0">
        <dgm:presLayoutVars>
          <dgm:hierBranch val="r"/>
        </dgm:presLayoutVars>
      </dgm:prSet>
      <dgm:spPr/>
    </dgm:pt>
    <dgm:pt modelId="{7817B743-45B8-41D8-9233-FF6B21DE4D9A}" type="pres">
      <dgm:prSet presAssocID="{F3F7E067-FDC8-4933-ACD1-373E842534A7}" presName="rootComposite" presStyleCnt="0"/>
      <dgm:spPr/>
    </dgm:pt>
    <dgm:pt modelId="{BCF5E39A-A0A4-4E32-9E73-01E38548789F}" type="pres">
      <dgm:prSet presAssocID="{F3F7E067-FDC8-4933-ACD1-373E842534A7}" presName="rootText" presStyleLbl="node4" presStyleIdx="31" presStyleCnt="42" custScaleX="104691" custLinFactY="300000" custLinFactNeighborX="-42904" custLinFactNeighborY="3072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5BB822-21E7-478D-BF23-809C3E5595DF}" type="pres">
      <dgm:prSet presAssocID="{F3F7E067-FDC8-4933-ACD1-373E842534A7}" presName="rootConnector" presStyleLbl="node4" presStyleIdx="31" presStyleCnt="42"/>
      <dgm:spPr/>
      <dgm:t>
        <a:bodyPr/>
        <a:lstStyle/>
        <a:p>
          <a:endParaRPr lang="en-US"/>
        </a:p>
      </dgm:t>
    </dgm:pt>
    <dgm:pt modelId="{57188D58-5DEA-496D-9981-5A3389766891}" type="pres">
      <dgm:prSet presAssocID="{F3F7E067-FDC8-4933-ACD1-373E842534A7}" presName="hierChild4" presStyleCnt="0"/>
      <dgm:spPr/>
    </dgm:pt>
    <dgm:pt modelId="{F80D1A25-394B-4D36-B285-861FFF6391B0}" type="pres">
      <dgm:prSet presAssocID="{21C8436B-67E9-44DB-8888-2A7911B6B690}" presName="Name50" presStyleLbl="parChTrans1D4" presStyleIdx="32" presStyleCnt="42"/>
      <dgm:spPr/>
      <dgm:t>
        <a:bodyPr/>
        <a:lstStyle/>
        <a:p>
          <a:endParaRPr lang="en-US"/>
        </a:p>
      </dgm:t>
    </dgm:pt>
    <dgm:pt modelId="{89E7DAEC-4362-404D-A82F-E709E9D2B7B6}" type="pres">
      <dgm:prSet presAssocID="{426B1E19-D2BC-4FE0-9E7E-40162A02CC25}" presName="hierRoot2" presStyleCnt="0">
        <dgm:presLayoutVars>
          <dgm:hierBranch val="r"/>
        </dgm:presLayoutVars>
      </dgm:prSet>
      <dgm:spPr/>
    </dgm:pt>
    <dgm:pt modelId="{50740A1E-983A-4AC7-958E-E8E0BDF828A0}" type="pres">
      <dgm:prSet presAssocID="{426B1E19-D2BC-4FE0-9E7E-40162A02CC25}" presName="rootComposite" presStyleCnt="0"/>
      <dgm:spPr/>
    </dgm:pt>
    <dgm:pt modelId="{5884AFE4-FEF4-4553-A128-24967AB9C36E}" type="pres">
      <dgm:prSet presAssocID="{426B1E19-D2BC-4FE0-9E7E-40162A02CC25}" presName="rootText" presStyleLbl="node4" presStyleIdx="32" presStyleCnt="42" custLinFactY="369996" custLinFactNeighborX="-10135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818AB0-C9A8-43B9-87DF-2EF9DFE0DCD9}" type="pres">
      <dgm:prSet presAssocID="{426B1E19-D2BC-4FE0-9E7E-40162A02CC25}" presName="rootConnector" presStyleLbl="node4" presStyleIdx="32" presStyleCnt="42"/>
      <dgm:spPr/>
      <dgm:t>
        <a:bodyPr/>
        <a:lstStyle/>
        <a:p>
          <a:endParaRPr lang="en-US"/>
        </a:p>
      </dgm:t>
    </dgm:pt>
    <dgm:pt modelId="{547FAB5B-D5EA-484E-AE43-50661BF84826}" type="pres">
      <dgm:prSet presAssocID="{426B1E19-D2BC-4FE0-9E7E-40162A02CC25}" presName="hierChild4" presStyleCnt="0"/>
      <dgm:spPr/>
    </dgm:pt>
    <dgm:pt modelId="{9B7B54EB-D71F-479C-AA0F-7A2E4A68DDC0}" type="pres">
      <dgm:prSet presAssocID="{426B1E19-D2BC-4FE0-9E7E-40162A02CC25}" presName="hierChild5" presStyleCnt="0"/>
      <dgm:spPr/>
    </dgm:pt>
    <dgm:pt modelId="{C1617B8A-E79C-4808-B960-870BC449716B}" type="pres">
      <dgm:prSet presAssocID="{D3B7F1A1-3D5A-4846-937C-5A9D8FF90B39}" presName="Name50" presStyleLbl="parChTrans1D4" presStyleIdx="33" presStyleCnt="42"/>
      <dgm:spPr/>
      <dgm:t>
        <a:bodyPr/>
        <a:lstStyle/>
        <a:p>
          <a:endParaRPr lang="en-US"/>
        </a:p>
      </dgm:t>
    </dgm:pt>
    <dgm:pt modelId="{D4041882-48AB-4BDA-9A68-EA414299573E}" type="pres">
      <dgm:prSet presAssocID="{47055D6D-3484-48D6-8C0F-F2EB600CFD49}" presName="hierRoot2" presStyleCnt="0">
        <dgm:presLayoutVars>
          <dgm:hierBranch val="init"/>
        </dgm:presLayoutVars>
      </dgm:prSet>
      <dgm:spPr/>
    </dgm:pt>
    <dgm:pt modelId="{3E3B2332-E664-4F04-83FD-C170128FEDA5}" type="pres">
      <dgm:prSet presAssocID="{47055D6D-3484-48D6-8C0F-F2EB600CFD49}" presName="rootComposite" presStyleCnt="0"/>
      <dgm:spPr/>
    </dgm:pt>
    <dgm:pt modelId="{09BBC896-A264-4E3F-B7C5-B9BB6B8258AA}" type="pres">
      <dgm:prSet presAssocID="{47055D6D-3484-48D6-8C0F-F2EB600CFD49}" presName="rootText" presStyleLbl="node4" presStyleIdx="33" presStyleCnt="42" custLinFactY="200000" custLinFactNeighborX="-10135" custLinFactNeighborY="2957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E89DBD-A634-4A43-9EDE-260CE6066874}" type="pres">
      <dgm:prSet presAssocID="{47055D6D-3484-48D6-8C0F-F2EB600CFD49}" presName="rootConnector" presStyleLbl="node4" presStyleIdx="33" presStyleCnt="42"/>
      <dgm:spPr/>
      <dgm:t>
        <a:bodyPr/>
        <a:lstStyle/>
        <a:p>
          <a:endParaRPr lang="en-US"/>
        </a:p>
      </dgm:t>
    </dgm:pt>
    <dgm:pt modelId="{9780E702-285A-47F7-98A5-BA19D32A9202}" type="pres">
      <dgm:prSet presAssocID="{47055D6D-3484-48D6-8C0F-F2EB600CFD49}" presName="hierChild4" presStyleCnt="0"/>
      <dgm:spPr/>
    </dgm:pt>
    <dgm:pt modelId="{41B2CC2F-1E3D-44F0-9971-CCC5B8214BBF}" type="pres">
      <dgm:prSet presAssocID="{47055D6D-3484-48D6-8C0F-F2EB600CFD49}" presName="hierChild5" presStyleCnt="0"/>
      <dgm:spPr/>
    </dgm:pt>
    <dgm:pt modelId="{7A6CF29C-36EA-47D1-AE7E-E771ECD819B1}" type="pres">
      <dgm:prSet presAssocID="{F3F7E067-FDC8-4933-ACD1-373E842534A7}" presName="hierChild5" presStyleCnt="0"/>
      <dgm:spPr/>
    </dgm:pt>
    <dgm:pt modelId="{84696EDC-63ED-4636-82C4-D390EA83E651}" type="pres">
      <dgm:prSet presAssocID="{F13F8256-F502-49BE-B04B-701B4FA575F4}" presName="Name37" presStyleLbl="parChTrans1D4" presStyleIdx="34" presStyleCnt="42"/>
      <dgm:spPr/>
      <dgm:t>
        <a:bodyPr/>
        <a:lstStyle/>
        <a:p>
          <a:endParaRPr lang="en-US"/>
        </a:p>
      </dgm:t>
    </dgm:pt>
    <dgm:pt modelId="{F63E880D-EECB-4AFE-BFC7-7ECD1D789E7B}" type="pres">
      <dgm:prSet presAssocID="{C0910591-A6C5-463A-BFCD-6451CC1387FD}" presName="hierRoot2" presStyleCnt="0">
        <dgm:presLayoutVars>
          <dgm:hierBranch val="l"/>
        </dgm:presLayoutVars>
      </dgm:prSet>
      <dgm:spPr/>
    </dgm:pt>
    <dgm:pt modelId="{B0CEEF82-0AE0-4785-B3DA-2BA8DD217762}" type="pres">
      <dgm:prSet presAssocID="{C0910591-A6C5-463A-BFCD-6451CC1387FD}" presName="rootComposite" presStyleCnt="0"/>
      <dgm:spPr/>
    </dgm:pt>
    <dgm:pt modelId="{7EE1FA53-22CF-4382-AEC5-6606D675A066}" type="pres">
      <dgm:prSet presAssocID="{C0910591-A6C5-463A-BFCD-6451CC1387FD}" presName="rootText" presStyleLbl="node4" presStyleIdx="34" presStyleCnt="42" custScaleX="123411" custScaleY="140934" custLinFactNeighborX="77619" custLinFactNeighborY="89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DFFBFC-73AF-4E31-B16F-8A4511CA9F5A}" type="pres">
      <dgm:prSet presAssocID="{C0910591-A6C5-463A-BFCD-6451CC1387FD}" presName="rootConnector" presStyleLbl="node4" presStyleIdx="34" presStyleCnt="42"/>
      <dgm:spPr/>
      <dgm:t>
        <a:bodyPr/>
        <a:lstStyle/>
        <a:p>
          <a:endParaRPr lang="en-US"/>
        </a:p>
      </dgm:t>
    </dgm:pt>
    <dgm:pt modelId="{3668892B-4DF2-4F50-8B83-50A8F315B1C5}" type="pres">
      <dgm:prSet presAssocID="{C0910591-A6C5-463A-BFCD-6451CC1387FD}" presName="hierChild4" presStyleCnt="0"/>
      <dgm:spPr/>
    </dgm:pt>
    <dgm:pt modelId="{EB60659F-EADB-4AAB-93A3-250399063DFD}" type="pres">
      <dgm:prSet presAssocID="{C0910591-A6C5-463A-BFCD-6451CC1387FD}" presName="hierChild5" presStyleCnt="0"/>
      <dgm:spPr/>
    </dgm:pt>
    <dgm:pt modelId="{803B1EF2-5DBB-42E2-BD33-1500D7CB8AFB}" type="pres">
      <dgm:prSet presAssocID="{230D4433-052C-4ABA-B464-D371107D426B}" presName="Name37" presStyleLbl="parChTrans1D4" presStyleIdx="35" presStyleCnt="42"/>
      <dgm:spPr/>
      <dgm:t>
        <a:bodyPr/>
        <a:lstStyle/>
        <a:p>
          <a:endParaRPr lang="en-US"/>
        </a:p>
      </dgm:t>
    </dgm:pt>
    <dgm:pt modelId="{3F7006C5-3371-4087-8E3C-DFF3A6CB4F9A}" type="pres">
      <dgm:prSet presAssocID="{F50691B7-1A26-4C50-93C9-BBA861101E3F}" presName="hierRoot2" presStyleCnt="0">
        <dgm:presLayoutVars>
          <dgm:hierBranch val="init"/>
        </dgm:presLayoutVars>
      </dgm:prSet>
      <dgm:spPr/>
    </dgm:pt>
    <dgm:pt modelId="{61A50624-5531-43AF-9C3C-0105D0FF9163}" type="pres">
      <dgm:prSet presAssocID="{F50691B7-1A26-4C50-93C9-BBA861101E3F}" presName="rootComposite" presStyleCnt="0"/>
      <dgm:spPr/>
    </dgm:pt>
    <dgm:pt modelId="{6938B0C7-4C4A-4B3A-A867-DA0EEDE9D5F8}" type="pres">
      <dgm:prSet presAssocID="{F50691B7-1A26-4C50-93C9-BBA861101E3F}" presName="rootText" presStyleLbl="node4" presStyleIdx="35" presStyleCnt="42" custLinFactX="-100000" custLinFactNeighborX="-184128" custLinFactNeighborY="871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D6AFEA-423F-42A0-98B5-72A1652F7486}" type="pres">
      <dgm:prSet presAssocID="{F50691B7-1A26-4C50-93C9-BBA861101E3F}" presName="rootConnector" presStyleLbl="node4" presStyleIdx="35" presStyleCnt="42"/>
      <dgm:spPr/>
      <dgm:t>
        <a:bodyPr/>
        <a:lstStyle/>
        <a:p>
          <a:endParaRPr lang="en-US"/>
        </a:p>
      </dgm:t>
    </dgm:pt>
    <dgm:pt modelId="{DA922C9A-7D50-4690-9852-FB83C4C327AF}" type="pres">
      <dgm:prSet presAssocID="{F50691B7-1A26-4C50-93C9-BBA861101E3F}" presName="hierChild4" presStyleCnt="0"/>
      <dgm:spPr/>
    </dgm:pt>
    <dgm:pt modelId="{26CB71BD-542D-4254-948E-CB9C8BFA65FC}" type="pres">
      <dgm:prSet presAssocID="{F50691B7-1A26-4C50-93C9-BBA861101E3F}" presName="hierChild5" presStyleCnt="0"/>
      <dgm:spPr/>
    </dgm:pt>
    <dgm:pt modelId="{A43ABA84-2CFA-425E-A34C-959DD8B42E77}" type="pres">
      <dgm:prSet presAssocID="{1BD8FF34-44FE-401A-8911-5EA33573B610}" presName="Name37" presStyleLbl="parChTrans1D4" presStyleIdx="36" presStyleCnt="42"/>
      <dgm:spPr/>
      <dgm:t>
        <a:bodyPr/>
        <a:lstStyle/>
        <a:p>
          <a:endParaRPr lang="en-US"/>
        </a:p>
      </dgm:t>
    </dgm:pt>
    <dgm:pt modelId="{0FAAC53E-99DF-4CE5-9850-8EDE8D9B8877}" type="pres">
      <dgm:prSet presAssocID="{3C0C8434-8AD7-4EBE-95E4-29E7F1DAE58E}" presName="hierRoot2" presStyleCnt="0">
        <dgm:presLayoutVars>
          <dgm:hierBranch val="l"/>
        </dgm:presLayoutVars>
      </dgm:prSet>
      <dgm:spPr/>
    </dgm:pt>
    <dgm:pt modelId="{F56A32AF-0211-48E9-A2E4-6C895069DF3B}" type="pres">
      <dgm:prSet presAssocID="{3C0C8434-8AD7-4EBE-95E4-29E7F1DAE58E}" presName="rootComposite" presStyleCnt="0"/>
      <dgm:spPr/>
    </dgm:pt>
    <dgm:pt modelId="{2ED56F6D-0897-4B92-873F-05F6093C8DE7}" type="pres">
      <dgm:prSet presAssocID="{3C0C8434-8AD7-4EBE-95E4-29E7F1DAE58E}" presName="rootText" presStyleLbl="node4" presStyleIdx="36" presStyleCnt="42" custLinFactX="-200000" custLinFactY="100000" custLinFactNeighborX="-213768" custLinFactNeighborY="1681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55A481-0B80-4CB8-9392-8DD2A38E89A0}" type="pres">
      <dgm:prSet presAssocID="{3C0C8434-8AD7-4EBE-95E4-29E7F1DAE58E}" presName="rootConnector" presStyleLbl="node4" presStyleIdx="36" presStyleCnt="42"/>
      <dgm:spPr/>
      <dgm:t>
        <a:bodyPr/>
        <a:lstStyle/>
        <a:p>
          <a:endParaRPr lang="en-US"/>
        </a:p>
      </dgm:t>
    </dgm:pt>
    <dgm:pt modelId="{2290E9EB-3322-4C69-9292-04230F7260AA}" type="pres">
      <dgm:prSet presAssocID="{3C0C8434-8AD7-4EBE-95E4-29E7F1DAE58E}" presName="hierChild4" presStyleCnt="0"/>
      <dgm:spPr/>
    </dgm:pt>
    <dgm:pt modelId="{26B7A492-2C8F-4DB5-85A6-091CAFEDAEF8}" type="pres">
      <dgm:prSet presAssocID="{3C0C8434-8AD7-4EBE-95E4-29E7F1DAE58E}" presName="hierChild5" presStyleCnt="0"/>
      <dgm:spPr/>
    </dgm:pt>
    <dgm:pt modelId="{16BAE9DD-AF1E-4DDB-91E8-C0E7F8801AF0}" type="pres">
      <dgm:prSet presAssocID="{72FE8C8E-ED6F-4CE5-8DDE-CD3F8E8C35E1}" presName="Name37" presStyleLbl="parChTrans1D4" presStyleIdx="37" presStyleCnt="42"/>
      <dgm:spPr/>
      <dgm:t>
        <a:bodyPr/>
        <a:lstStyle/>
        <a:p>
          <a:endParaRPr lang="en-US"/>
        </a:p>
      </dgm:t>
    </dgm:pt>
    <dgm:pt modelId="{CE05A253-7A20-47CF-8BCB-6E58D081C7D6}" type="pres">
      <dgm:prSet presAssocID="{05DC73DD-FBDA-43E3-BB1D-766E3F991917}" presName="hierRoot2" presStyleCnt="0">
        <dgm:presLayoutVars>
          <dgm:hierBranch val="init"/>
        </dgm:presLayoutVars>
      </dgm:prSet>
      <dgm:spPr/>
    </dgm:pt>
    <dgm:pt modelId="{B82A6623-BF98-4DD0-95C1-FFB6B7BDC5E9}" type="pres">
      <dgm:prSet presAssocID="{05DC73DD-FBDA-43E3-BB1D-766E3F991917}" presName="rootComposite" presStyleCnt="0"/>
      <dgm:spPr/>
    </dgm:pt>
    <dgm:pt modelId="{0C3F7C3B-9AA8-45E7-9574-2C966A02484A}" type="pres">
      <dgm:prSet presAssocID="{05DC73DD-FBDA-43E3-BB1D-766E3F991917}" presName="rootText" presStyleLbl="node4" presStyleIdx="37" presStyleCnt="42" custLinFactX="-237382" custLinFactY="200000" custLinFactNeighborX="-300000" custLinFactNeighborY="235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A52D03-2CD8-43C6-91BA-D80681B551B1}" type="pres">
      <dgm:prSet presAssocID="{05DC73DD-FBDA-43E3-BB1D-766E3F991917}" presName="rootConnector" presStyleLbl="node4" presStyleIdx="37" presStyleCnt="42"/>
      <dgm:spPr/>
      <dgm:t>
        <a:bodyPr/>
        <a:lstStyle/>
        <a:p>
          <a:endParaRPr lang="en-US"/>
        </a:p>
      </dgm:t>
    </dgm:pt>
    <dgm:pt modelId="{2694EC27-22FB-4631-B772-299BD24ABE5A}" type="pres">
      <dgm:prSet presAssocID="{05DC73DD-FBDA-43E3-BB1D-766E3F991917}" presName="hierChild4" presStyleCnt="0"/>
      <dgm:spPr/>
    </dgm:pt>
    <dgm:pt modelId="{DA4FFAA0-1BE1-4CD5-B5F5-A60A412FC8E7}" type="pres">
      <dgm:prSet presAssocID="{05DC73DD-FBDA-43E3-BB1D-766E3F991917}" presName="hierChild5" presStyleCnt="0"/>
      <dgm:spPr/>
    </dgm:pt>
    <dgm:pt modelId="{353623A4-48D1-4ED4-A93A-CC29435C0819}" type="pres">
      <dgm:prSet presAssocID="{5616BC4F-13F2-49B6-BBEA-3076EF5A5AAF}" presName="Name37" presStyleLbl="parChTrans1D4" presStyleIdx="38" presStyleCnt="42"/>
      <dgm:spPr/>
      <dgm:t>
        <a:bodyPr/>
        <a:lstStyle/>
        <a:p>
          <a:endParaRPr lang="en-US"/>
        </a:p>
      </dgm:t>
    </dgm:pt>
    <dgm:pt modelId="{7801704B-458E-4727-A49C-ACA384ADD8E6}" type="pres">
      <dgm:prSet presAssocID="{96661156-E2F8-4D90-863C-B72FB08478BF}" presName="hierRoot2" presStyleCnt="0">
        <dgm:presLayoutVars>
          <dgm:hierBranch val="l"/>
        </dgm:presLayoutVars>
      </dgm:prSet>
      <dgm:spPr/>
    </dgm:pt>
    <dgm:pt modelId="{265DC438-EE6D-4213-8091-095604D47229}" type="pres">
      <dgm:prSet presAssocID="{96661156-E2F8-4D90-863C-B72FB08478BF}" presName="rootComposite" presStyleCnt="0"/>
      <dgm:spPr/>
    </dgm:pt>
    <dgm:pt modelId="{E360293F-63F6-4009-85A6-1CB06BA7F5D9}" type="pres">
      <dgm:prSet presAssocID="{96661156-E2F8-4D90-863C-B72FB08478BF}" presName="rootText" presStyleLbl="node4" presStyleIdx="38" presStyleCnt="42" custLinFactX="-200000" custLinFactY="138577" custLinFactNeighborX="-21906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21A5A3-F3E5-4972-BC3D-B38136F661A6}" type="pres">
      <dgm:prSet presAssocID="{96661156-E2F8-4D90-863C-B72FB08478BF}" presName="rootConnector" presStyleLbl="node4" presStyleIdx="38" presStyleCnt="42"/>
      <dgm:spPr/>
      <dgm:t>
        <a:bodyPr/>
        <a:lstStyle/>
        <a:p>
          <a:endParaRPr lang="en-US"/>
        </a:p>
      </dgm:t>
    </dgm:pt>
    <dgm:pt modelId="{3008EC3F-14B0-4A6B-8F83-9BE8E91AD4A3}" type="pres">
      <dgm:prSet presAssocID="{96661156-E2F8-4D90-863C-B72FB08478BF}" presName="hierChild4" presStyleCnt="0"/>
      <dgm:spPr/>
    </dgm:pt>
    <dgm:pt modelId="{F07FC2DB-2DC6-421D-B729-4C039110E382}" type="pres">
      <dgm:prSet presAssocID="{96661156-E2F8-4D90-863C-B72FB08478BF}" presName="hierChild5" presStyleCnt="0"/>
      <dgm:spPr/>
    </dgm:pt>
    <dgm:pt modelId="{AAAB8491-452E-4A6E-A02B-6400A823E4DF}" type="pres">
      <dgm:prSet presAssocID="{02F2C1F6-B91B-4814-A74B-5FA4F9B62D82}" presName="Name37" presStyleLbl="parChTrans1D4" presStyleIdx="39" presStyleCnt="42"/>
      <dgm:spPr/>
      <dgm:t>
        <a:bodyPr/>
        <a:lstStyle/>
        <a:p>
          <a:endParaRPr lang="en-US"/>
        </a:p>
      </dgm:t>
    </dgm:pt>
    <dgm:pt modelId="{160B24D5-1681-40B8-9389-DB5E6B0E3703}" type="pres">
      <dgm:prSet presAssocID="{C69F4E19-A782-4C17-908D-D9BABA0D5C10}" presName="hierRoot2" presStyleCnt="0">
        <dgm:presLayoutVars>
          <dgm:hierBranch val="init"/>
        </dgm:presLayoutVars>
      </dgm:prSet>
      <dgm:spPr/>
    </dgm:pt>
    <dgm:pt modelId="{545D6F0E-601C-4FEF-BE34-56422EDF7398}" type="pres">
      <dgm:prSet presAssocID="{C69F4E19-A782-4C17-908D-D9BABA0D5C10}" presName="rootComposite" presStyleCnt="0"/>
      <dgm:spPr/>
    </dgm:pt>
    <dgm:pt modelId="{778095DC-3024-40C9-B33A-C3294560E1EF}" type="pres">
      <dgm:prSet presAssocID="{C69F4E19-A782-4C17-908D-D9BABA0D5C10}" presName="rootText" presStyleLbl="node4" presStyleIdx="39" presStyleCnt="42" custLinFactX="-238946" custLinFactY="200000" custLinFactNeighborX="-300000" custLinFactNeighborY="2857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07C7D5-0DE8-40EB-A957-D30099BC2918}" type="pres">
      <dgm:prSet presAssocID="{C69F4E19-A782-4C17-908D-D9BABA0D5C10}" presName="rootConnector" presStyleLbl="node4" presStyleIdx="39" presStyleCnt="42"/>
      <dgm:spPr/>
      <dgm:t>
        <a:bodyPr/>
        <a:lstStyle/>
        <a:p>
          <a:endParaRPr lang="en-US"/>
        </a:p>
      </dgm:t>
    </dgm:pt>
    <dgm:pt modelId="{61BEC9CD-AF17-4A85-90E9-304EE433A637}" type="pres">
      <dgm:prSet presAssocID="{C69F4E19-A782-4C17-908D-D9BABA0D5C10}" presName="hierChild4" presStyleCnt="0"/>
      <dgm:spPr/>
    </dgm:pt>
    <dgm:pt modelId="{9B95261B-EAC8-4625-9545-7FC394F36D4F}" type="pres">
      <dgm:prSet presAssocID="{C69F4E19-A782-4C17-908D-D9BABA0D5C10}" presName="hierChild5" presStyleCnt="0"/>
      <dgm:spPr/>
    </dgm:pt>
    <dgm:pt modelId="{BC0CCB48-700A-46AB-B391-A795144D0A04}" type="pres">
      <dgm:prSet presAssocID="{A3DF733C-7299-4AFE-B34B-DBA7AC47496B}" presName="Name37" presStyleLbl="parChTrans1D4" presStyleIdx="40" presStyleCnt="42"/>
      <dgm:spPr/>
      <dgm:t>
        <a:bodyPr/>
        <a:lstStyle/>
        <a:p>
          <a:endParaRPr lang="en-US"/>
        </a:p>
      </dgm:t>
    </dgm:pt>
    <dgm:pt modelId="{579B2AB3-9CA8-4B1E-A254-BF5CDEBBB11D}" type="pres">
      <dgm:prSet presAssocID="{5C1F5B87-5ACE-4959-833D-10D0117DE360}" presName="hierRoot2" presStyleCnt="0">
        <dgm:presLayoutVars>
          <dgm:hierBranch val="init"/>
        </dgm:presLayoutVars>
      </dgm:prSet>
      <dgm:spPr/>
    </dgm:pt>
    <dgm:pt modelId="{720FEC8B-C39E-45D5-BA24-F8D397E7EFB5}" type="pres">
      <dgm:prSet presAssocID="{5C1F5B87-5ACE-4959-833D-10D0117DE360}" presName="rootComposite" presStyleCnt="0"/>
      <dgm:spPr/>
    </dgm:pt>
    <dgm:pt modelId="{5C8B42AF-370C-484F-B85E-53F66CF68F6F}" type="pres">
      <dgm:prSet presAssocID="{5C1F5B87-5ACE-4959-833D-10D0117DE360}" presName="rootText" presStyleLbl="node4" presStyleIdx="40" presStyleCnt="42" custLinFactX="-300000" custLinFactY="300000" custLinFactNeighborX="-350419" custLinFactNeighborY="3501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81EBC2-41E2-4300-B3BB-A3DEE2CA2DFB}" type="pres">
      <dgm:prSet presAssocID="{5C1F5B87-5ACE-4959-833D-10D0117DE360}" presName="rootConnector" presStyleLbl="node4" presStyleIdx="40" presStyleCnt="42"/>
      <dgm:spPr/>
      <dgm:t>
        <a:bodyPr/>
        <a:lstStyle/>
        <a:p>
          <a:endParaRPr lang="en-US"/>
        </a:p>
      </dgm:t>
    </dgm:pt>
    <dgm:pt modelId="{10CC7CDD-E93F-42CD-BB3F-98DCFCC37FDA}" type="pres">
      <dgm:prSet presAssocID="{5C1F5B87-5ACE-4959-833D-10D0117DE360}" presName="hierChild4" presStyleCnt="0"/>
      <dgm:spPr/>
    </dgm:pt>
    <dgm:pt modelId="{C87FE767-1E37-44B2-A611-E405DC038866}" type="pres">
      <dgm:prSet presAssocID="{5C1F5B87-5ACE-4959-833D-10D0117DE360}" presName="hierChild5" presStyleCnt="0"/>
      <dgm:spPr/>
    </dgm:pt>
    <dgm:pt modelId="{B54D43D3-2372-4E14-A50A-B1E95F05D787}" type="pres">
      <dgm:prSet presAssocID="{50B5FE58-88D8-440B-A8E9-FEB543730E86}" presName="Name37" presStyleLbl="parChTrans1D4" presStyleIdx="41" presStyleCnt="42"/>
      <dgm:spPr/>
      <dgm:t>
        <a:bodyPr/>
        <a:lstStyle/>
        <a:p>
          <a:endParaRPr lang="en-US"/>
        </a:p>
      </dgm:t>
    </dgm:pt>
    <dgm:pt modelId="{FF466909-DADB-4985-A72E-FC2EFCC8915F}" type="pres">
      <dgm:prSet presAssocID="{8B7E054E-AB5C-43D7-9B1E-3B2AC22C8428}" presName="hierRoot2" presStyleCnt="0">
        <dgm:presLayoutVars>
          <dgm:hierBranch val="init"/>
        </dgm:presLayoutVars>
      </dgm:prSet>
      <dgm:spPr/>
    </dgm:pt>
    <dgm:pt modelId="{560C2F9F-124B-437B-B945-49D7305E2EAB}" type="pres">
      <dgm:prSet presAssocID="{8B7E054E-AB5C-43D7-9B1E-3B2AC22C8428}" presName="rootComposite" presStyleCnt="0"/>
      <dgm:spPr/>
    </dgm:pt>
    <dgm:pt modelId="{A8827136-FD10-412E-BEC7-38AD15F23CB2}" type="pres">
      <dgm:prSet presAssocID="{8B7E054E-AB5C-43D7-9B1E-3B2AC22C8428}" presName="rootText" presStyleLbl="node4" presStyleIdx="41" presStyleCnt="42" custScaleX="143464" custLinFactX="-395442" custLinFactY="94703" custLinFactNeighborX="-4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952CFD-0462-42F8-BD32-0AA07E7484B5}" type="pres">
      <dgm:prSet presAssocID="{8B7E054E-AB5C-43D7-9B1E-3B2AC22C8428}" presName="rootConnector" presStyleLbl="node4" presStyleIdx="41" presStyleCnt="42"/>
      <dgm:spPr/>
      <dgm:t>
        <a:bodyPr/>
        <a:lstStyle/>
        <a:p>
          <a:endParaRPr lang="en-US"/>
        </a:p>
      </dgm:t>
    </dgm:pt>
    <dgm:pt modelId="{FD34F616-B5CB-44FB-A9F9-1E6D284A3E5C}" type="pres">
      <dgm:prSet presAssocID="{8B7E054E-AB5C-43D7-9B1E-3B2AC22C8428}" presName="hierChild4" presStyleCnt="0"/>
      <dgm:spPr/>
    </dgm:pt>
    <dgm:pt modelId="{E624D984-AE49-4D2F-ADE3-E070E06E0BC1}" type="pres">
      <dgm:prSet presAssocID="{8B7E054E-AB5C-43D7-9B1E-3B2AC22C8428}" presName="hierChild5" presStyleCnt="0"/>
      <dgm:spPr/>
    </dgm:pt>
    <dgm:pt modelId="{EB051224-EC5B-49E4-A39B-3E05C5525F00}" type="pres">
      <dgm:prSet presAssocID="{28854569-596C-440E-A491-6EB9F38EE468}" presName="hierChild5" presStyleCnt="0"/>
      <dgm:spPr/>
    </dgm:pt>
    <dgm:pt modelId="{EE5BFFAF-8D32-4B6F-8545-04A46ADE77AB}" type="pres">
      <dgm:prSet presAssocID="{65941612-B167-4184-85A4-A0398423907D}" presName="hierChild5" presStyleCnt="0"/>
      <dgm:spPr/>
    </dgm:pt>
    <dgm:pt modelId="{B0334F5B-9F98-4249-BE5E-CB358D75A996}" type="pres">
      <dgm:prSet presAssocID="{4B6000A7-F721-44D2-9113-651C60643AD2}" presName="hierChild3" presStyleCnt="0"/>
      <dgm:spPr/>
    </dgm:pt>
  </dgm:ptLst>
  <dgm:cxnLst>
    <dgm:cxn modelId="{E5D6C40F-224A-4D20-8A52-61627B7CB821}" type="presOf" srcId="{FF1ED6D7-6745-4CF5-AD8F-B03654221611}" destId="{5D7AC4EB-1FB2-4016-838C-9F7B56CB70E9}" srcOrd="0" destOrd="0" presId="urn:microsoft.com/office/officeart/2005/8/layout/orgChart1"/>
    <dgm:cxn modelId="{2CE0B05D-3FB7-4C9F-9E58-F7551F7E98AD}" srcId="{65941612-B167-4184-85A4-A0398423907D}" destId="{87AB68D1-6E1F-4A6E-847B-32E3DF8C10DA}" srcOrd="1" destOrd="0" parTransId="{941DFF27-D377-4442-8EE5-942AE6D59895}" sibTransId="{014BABB3-5425-4D4F-8376-A23FB06BF6F1}"/>
    <dgm:cxn modelId="{6ED97F75-19F8-4AA9-8DEB-3372306DB853}" type="presOf" srcId="{69D6BDCE-4CFB-4292-9313-55A277C7E708}" destId="{260B5952-9626-4C01-93EF-5468FC578BCE}" srcOrd="1" destOrd="0" presId="urn:microsoft.com/office/officeart/2005/8/layout/orgChart1"/>
    <dgm:cxn modelId="{16BB1672-4079-4013-A834-B662315461F2}" type="presOf" srcId="{F644B427-2B4B-4F17-A955-BEF12001408B}" destId="{9797E3B6-1AED-48E9-A5A2-C22B439A5A76}" srcOrd="1" destOrd="0" presId="urn:microsoft.com/office/officeart/2005/8/layout/orgChart1"/>
    <dgm:cxn modelId="{CAFC916C-0DC9-4805-AD8C-A841A9D9333A}" type="presOf" srcId="{E2A1E5E9-10DD-4715-99C5-91D12FB4E3B7}" destId="{A33059AB-BC39-4B33-8543-F68A649610AF}" srcOrd="0" destOrd="0" presId="urn:microsoft.com/office/officeart/2005/8/layout/orgChart1"/>
    <dgm:cxn modelId="{A1F3849B-1C06-454B-8F33-F596760512F3}" type="presOf" srcId="{50F88FA6-0171-4AB0-AC11-A16A1BEEB10A}" destId="{6B05950F-EC8C-40E9-8B44-1266C6869DBB}" srcOrd="0" destOrd="0" presId="urn:microsoft.com/office/officeart/2005/8/layout/orgChart1"/>
    <dgm:cxn modelId="{CF1ADD20-C96F-4EFE-B36F-EAAF52EA8035}" type="presOf" srcId="{02509DA1-650F-46A9-A3D3-32468F5AB0F2}" destId="{78A15402-8B88-4371-A29D-019A1E471738}" srcOrd="0" destOrd="0" presId="urn:microsoft.com/office/officeart/2005/8/layout/orgChart1"/>
    <dgm:cxn modelId="{24BEC796-4144-4A37-B283-A6B1B6525B02}" type="presOf" srcId="{3C0C8434-8AD7-4EBE-95E4-29E7F1DAE58E}" destId="{2ED56F6D-0897-4B92-873F-05F6093C8DE7}" srcOrd="0" destOrd="0" presId="urn:microsoft.com/office/officeart/2005/8/layout/orgChart1"/>
    <dgm:cxn modelId="{D21DAE47-C687-450A-BBF8-60D7BABC0213}" type="presOf" srcId="{CF6C834E-A876-4074-B62A-7692A758C2AE}" destId="{7488315E-CE1A-42AA-AA00-2E85D3AA1051}" srcOrd="0" destOrd="0" presId="urn:microsoft.com/office/officeart/2005/8/layout/orgChart1"/>
    <dgm:cxn modelId="{D143DC4F-8578-47C3-85D7-27C604B6B370}" type="presOf" srcId="{D4807EE3-EFBF-42DC-99A6-AE9B3E5DDBBA}" destId="{B9281FFD-016A-42A8-9239-EFAAA97B11E3}" srcOrd="1" destOrd="0" presId="urn:microsoft.com/office/officeart/2005/8/layout/orgChart1"/>
    <dgm:cxn modelId="{AA25E4EA-1CA4-419E-AD12-F41CE16AB57C}" srcId="{12A0834C-1B4D-42AA-93E5-344A6C63815E}" destId="{9221D875-91E4-4D0F-9648-C15A51CB2205}" srcOrd="3" destOrd="0" parTransId="{8C014D21-E198-4393-A6F8-BF8A3BC05882}" sibTransId="{7F1041B0-EE80-4EC5-9BF3-744094CCCC77}"/>
    <dgm:cxn modelId="{2C515521-4E62-4EA4-A467-85E6D7012AAD}" type="presOf" srcId="{D4807EE3-EFBF-42DC-99A6-AE9B3E5DDBBA}" destId="{E0DD6E5F-2D89-4151-BB5E-C0D018E00053}" srcOrd="0" destOrd="0" presId="urn:microsoft.com/office/officeart/2005/8/layout/orgChart1"/>
    <dgm:cxn modelId="{7A40B8F4-17FD-45CD-850C-5C2E375E095F}" srcId="{8FF1069E-EDC5-428B-B773-AE0F127CC54C}" destId="{4B6000A7-F721-44D2-9113-651C60643AD2}" srcOrd="0" destOrd="0" parTransId="{B7C53562-6AD6-47E8-B7F9-6E8B035DF7EA}" sibTransId="{41D0808F-C210-4127-85C0-064D0371272B}"/>
    <dgm:cxn modelId="{9DE514BC-27AB-4F36-A3C1-27214DDC5E4C}" srcId="{9C147BA1-BFB2-4FE9-B774-C5C1FAA5C345}" destId="{CC8CFD85-CC9E-4B70-8F39-1D2E59175435}" srcOrd="3" destOrd="0" parTransId="{C9110EBB-BC7E-4798-B463-A729577C0932}" sibTransId="{37FCCEE2-B43F-4B3A-BD20-332214AC665C}"/>
    <dgm:cxn modelId="{1DEBDD49-383D-43F4-97A2-54B422714486}" srcId="{839C5A2F-ECCF-422E-95FE-BD20886EAC97}" destId="{0E719EDD-2EF1-46A1-BCB3-EA32905A73C7}" srcOrd="1" destOrd="0" parTransId="{F2BEFFC0-A438-40B1-9F63-58CBE0E8F9F4}" sibTransId="{E404C573-40AD-4CEF-BD1C-8E486F415777}"/>
    <dgm:cxn modelId="{2FA303EB-600B-4800-8CD9-B566D3E18AFE}" type="presOf" srcId="{A2667271-7C69-4DB0-942B-957AB136D76E}" destId="{3526BCAE-BC79-4724-A1A0-BD39529ABC0B}" srcOrd="1" destOrd="0" presId="urn:microsoft.com/office/officeart/2005/8/layout/orgChart1"/>
    <dgm:cxn modelId="{44A653D8-8D91-46CE-AB9E-B6A6396D10F2}" type="presOf" srcId="{C41F1DB3-7B23-402E-9DED-B83045D1235F}" destId="{24918CA2-9A1C-4ED4-958A-419FE6C16ECE}" srcOrd="0" destOrd="0" presId="urn:microsoft.com/office/officeart/2005/8/layout/orgChart1"/>
    <dgm:cxn modelId="{D8263BC6-C8A2-4411-8BF4-143EAD845BFB}" type="presOf" srcId="{941DFF27-D377-4442-8EE5-942AE6D59895}" destId="{A93ACE16-591B-4C2B-9690-AAD93500A801}" srcOrd="0" destOrd="0" presId="urn:microsoft.com/office/officeart/2005/8/layout/orgChart1"/>
    <dgm:cxn modelId="{159884FD-0539-46E2-8E29-E3E83B653224}" type="presOf" srcId="{12A0834C-1B4D-42AA-93E5-344A6C63815E}" destId="{07314C56-5C12-46B7-915B-7251BD8094DF}" srcOrd="1" destOrd="0" presId="urn:microsoft.com/office/officeart/2005/8/layout/orgChart1"/>
    <dgm:cxn modelId="{4468E9CD-5601-4A0F-9B4A-1EC0A7C044E5}" type="presOf" srcId="{6338361B-62CF-4412-BC4E-A2BB936B5F6E}" destId="{E58EB32B-DFAF-464F-A6E9-B77F74B22471}" srcOrd="0" destOrd="0" presId="urn:microsoft.com/office/officeart/2005/8/layout/orgChart1"/>
    <dgm:cxn modelId="{993FEAD4-F450-4830-A2B9-6FC8B8C0753D}" srcId="{4B6000A7-F721-44D2-9113-651C60643AD2}" destId="{A6BE7344-9ED6-4FE9-A29F-06751EC73C0B}" srcOrd="0" destOrd="0" parTransId="{97DBAF43-6956-44A9-8466-F1F7E26EE249}" sibTransId="{5A9AC29D-3582-4B12-BDAC-C59B6FEE9E6A}"/>
    <dgm:cxn modelId="{D30EB7A5-9DD2-4F94-9A2D-E92D168A4601}" type="presOf" srcId="{488C4FD5-53FA-44F0-94D3-4117A26AAB4E}" destId="{D8FAC0B4-6FFA-46E4-B448-1C16918ADDC2}" srcOrd="0" destOrd="0" presId="urn:microsoft.com/office/officeart/2005/8/layout/orgChart1"/>
    <dgm:cxn modelId="{6244DBA6-64DB-4A18-9161-5858D1301A9F}" type="presOf" srcId="{F50691B7-1A26-4C50-93C9-BBA861101E3F}" destId="{91D6AFEA-423F-42A0-98B5-72A1652F7486}" srcOrd="1" destOrd="0" presId="urn:microsoft.com/office/officeart/2005/8/layout/orgChart1"/>
    <dgm:cxn modelId="{47C0F4D1-009C-4F00-84A1-1C296ECF6DDB}" type="presOf" srcId="{EC055EE3-8034-4DEB-89B3-C46A9A204B35}" destId="{C7929350-8068-4164-BF94-062EB476AE4D}" srcOrd="0" destOrd="0" presId="urn:microsoft.com/office/officeart/2005/8/layout/orgChart1"/>
    <dgm:cxn modelId="{7A711069-3158-4559-88C9-36EC7FC48FA0}" srcId="{830BAA32-2076-408D-BB83-0B152C2F98B6}" destId="{02509DA1-650F-46A9-A3D3-32468F5AB0F2}" srcOrd="1" destOrd="0" parTransId="{FBEFB1A7-1418-4153-AE83-98A12D399E7B}" sibTransId="{CFD01D68-5D3F-42C7-9542-C6AB1E442A10}"/>
    <dgm:cxn modelId="{35C5DF79-E711-4527-BE23-56EDF61537F4}" type="presOf" srcId="{4B6000A7-F721-44D2-9113-651C60643AD2}" destId="{F3473FA4-485A-4178-9745-66BEF1B25228}" srcOrd="1" destOrd="0" presId="urn:microsoft.com/office/officeart/2005/8/layout/orgChart1"/>
    <dgm:cxn modelId="{D4CB9077-7787-4828-9F50-B0C70B026096}" type="presOf" srcId="{A4D353E9-2EA8-4D1F-A0DC-D4111C7238D6}" destId="{31AAFFA5-2795-4B48-9F2D-216DB86A6491}" srcOrd="0" destOrd="0" presId="urn:microsoft.com/office/officeart/2005/8/layout/orgChart1"/>
    <dgm:cxn modelId="{48C8DB2C-A205-47E8-9FD1-52D5C4DB196A}" type="presOf" srcId="{897FF223-7FAD-4971-A6EE-2E6439A1EB01}" destId="{D70618B8-9EE1-43C3-A54E-D5262AFE67EA}" srcOrd="1" destOrd="0" presId="urn:microsoft.com/office/officeart/2005/8/layout/orgChart1"/>
    <dgm:cxn modelId="{F8EC1D22-47B1-4CCD-8523-F73F6DB45348}" srcId="{28854569-596C-440E-A491-6EB9F38EE468}" destId="{C0910591-A6C5-463A-BFCD-6451CC1387FD}" srcOrd="1" destOrd="0" parTransId="{F13F8256-F502-49BE-B04B-701B4FA575F4}" sibTransId="{720EB867-BE20-489A-B24A-416250E743C9}"/>
    <dgm:cxn modelId="{02867B5A-C040-47CD-BC9C-AC2AD371F634}" type="presOf" srcId="{A6BE7344-9ED6-4FE9-A29F-06751EC73C0B}" destId="{7801EB1A-BD95-4424-9CC0-1393BB452B62}" srcOrd="1" destOrd="0" presId="urn:microsoft.com/office/officeart/2005/8/layout/orgChart1"/>
    <dgm:cxn modelId="{2D42EDDD-F090-4040-B04C-9EE98B2B27AE}" type="presOf" srcId="{426B1E19-D2BC-4FE0-9E7E-40162A02CC25}" destId="{5884AFE4-FEF4-4553-A128-24967AB9C36E}" srcOrd="0" destOrd="0" presId="urn:microsoft.com/office/officeart/2005/8/layout/orgChart1"/>
    <dgm:cxn modelId="{340BCFD0-008E-4427-A2AB-5F8CCEB92FC8}" type="presOf" srcId="{96661156-E2F8-4D90-863C-B72FB08478BF}" destId="{E360293F-63F6-4009-85A6-1CB06BA7F5D9}" srcOrd="0" destOrd="0" presId="urn:microsoft.com/office/officeart/2005/8/layout/orgChart1"/>
    <dgm:cxn modelId="{C311B096-F34F-4BC1-8353-D0CB24036F01}" type="presOf" srcId="{6338361B-62CF-4412-BC4E-A2BB936B5F6E}" destId="{7FA55BB4-A30A-4961-97A2-269C19F0B8FE}" srcOrd="1" destOrd="0" presId="urn:microsoft.com/office/officeart/2005/8/layout/orgChart1"/>
    <dgm:cxn modelId="{6B835DBD-1C2A-4019-A726-09597F98505C}" type="presOf" srcId="{CF6C834E-A876-4074-B62A-7692A758C2AE}" destId="{53567583-61FB-4766-A8B9-E80F4C762C90}" srcOrd="1" destOrd="0" presId="urn:microsoft.com/office/officeart/2005/8/layout/orgChart1"/>
    <dgm:cxn modelId="{A2403249-2923-43BE-8B42-70BB93095C34}" type="presOf" srcId="{66D41E39-C5B9-46A1-9EEF-0F0A115035DC}" destId="{7DE3D831-E31A-405B-8F6F-3D652ADD93C8}" srcOrd="0" destOrd="0" presId="urn:microsoft.com/office/officeart/2005/8/layout/orgChart1"/>
    <dgm:cxn modelId="{E066D6D8-F363-4EA8-A462-73FADAAA456A}" srcId="{28854569-596C-440E-A491-6EB9F38EE468}" destId="{F3F7E067-FDC8-4933-ACD1-373E842534A7}" srcOrd="0" destOrd="0" parTransId="{B8949F8F-4970-47D6-A107-B5B081EFFDE3}" sibTransId="{0ED677EA-3A28-411A-9315-93A6A9BF62CE}"/>
    <dgm:cxn modelId="{880C9241-DC72-45E3-9B5C-E7413C8960E1}" srcId="{9C147BA1-BFB2-4FE9-B774-C5C1FAA5C345}" destId="{E2A1E5E9-10DD-4715-99C5-91D12FB4E3B7}" srcOrd="2" destOrd="0" parTransId="{45AFA5B7-E2F2-4448-B324-043F57109780}" sibTransId="{69B20FA1-5474-49F4-8AA1-45854A12C16D}"/>
    <dgm:cxn modelId="{BCA20BFB-5DB0-47CE-BA87-D2B71DB958E2}" type="presOf" srcId="{0E719EDD-2EF1-46A1-BCB3-EA32905A73C7}" destId="{710A5D79-85D2-4C48-8E0A-54E4FBA55639}" srcOrd="1" destOrd="0" presId="urn:microsoft.com/office/officeart/2005/8/layout/orgChart1"/>
    <dgm:cxn modelId="{2EB87352-0758-4E34-A9F7-CAEA72611969}" type="presOf" srcId="{7E651FD8-9134-419F-8243-9FE4353CCF7D}" destId="{2A05E0F4-76BE-4706-B3DB-2773E7BE1CB2}" srcOrd="0" destOrd="0" presId="urn:microsoft.com/office/officeart/2005/8/layout/orgChart1"/>
    <dgm:cxn modelId="{045B7B32-F524-4CBD-A239-09FEBE2DA300}" type="presOf" srcId="{BC13B071-2C00-4FF2-B3F5-B6220196BA20}" destId="{93EDDEB8-2367-410F-91F0-5974EC5E8043}" srcOrd="0" destOrd="0" presId="urn:microsoft.com/office/officeart/2005/8/layout/orgChart1"/>
    <dgm:cxn modelId="{FDC2FB4A-3C6D-44D2-BCE3-1D8240DE451A}" type="presOf" srcId="{69D6BDCE-4CFB-4292-9313-55A277C7E708}" destId="{DBE43C16-77E2-49E8-9D24-6C79504E1FAF}" srcOrd="0" destOrd="0" presId="urn:microsoft.com/office/officeart/2005/8/layout/orgChart1"/>
    <dgm:cxn modelId="{95723105-75DC-4AA4-ADF0-D0E2D7672B0F}" type="presOf" srcId="{C0910591-A6C5-463A-BFCD-6451CC1387FD}" destId="{7EE1FA53-22CF-4382-AEC5-6606D675A066}" srcOrd="0" destOrd="0" presId="urn:microsoft.com/office/officeart/2005/8/layout/orgChart1"/>
    <dgm:cxn modelId="{3A3071FA-29C4-4929-84EB-B21834E840E5}" type="presOf" srcId="{B8949F8F-4970-47D6-A107-B5B081EFFDE3}" destId="{A686B507-978A-4B5F-90F5-A8AC514589FB}" srcOrd="0" destOrd="0" presId="urn:microsoft.com/office/officeart/2005/8/layout/orgChart1"/>
    <dgm:cxn modelId="{11303967-8ECF-4AD1-BE48-C2B4E69C5C02}" type="presOf" srcId="{C0910591-A6C5-463A-BFCD-6451CC1387FD}" destId="{4FDFFBFC-73AF-4E31-B16F-8A4511CA9F5A}" srcOrd="1" destOrd="0" presId="urn:microsoft.com/office/officeart/2005/8/layout/orgChart1"/>
    <dgm:cxn modelId="{566F3F68-A04D-4A5F-B7F5-0E5E5CC9C5E0}" type="presOf" srcId="{230D4433-052C-4ABA-B464-D371107D426B}" destId="{803B1EF2-5DBB-42E2-BD33-1500D7CB8AFB}" srcOrd="0" destOrd="0" presId="urn:microsoft.com/office/officeart/2005/8/layout/orgChart1"/>
    <dgm:cxn modelId="{9C2BFE83-2BE9-4D17-8439-C6FA923B3E4C}" type="presOf" srcId="{830BAA32-2076-408D-BB83-0B152C2F98B6}" destId="{D36BDF6C-3FE0-40C7-91E1-92628CDBD8E0}" srcOrd="1" destOrd="0" presId="urn:microsoft.com/office/officeart/2005/8/layout/orgChart1"/>
    <dgm:cxn modelId="{80961FB2-E0AA-4D3F-A3D3-93E6503D7707}" type="presOf" srcId="{47055D6D-3484-48D6-8C0F-F2EB600CFD49}" destId="{09BBC896-A264-4E3F-B7C5-B9BB6B8258AA}" srcOrd="0" destOrd="0" presId="urn:microsoft.com/office/officeart/2005/8/layout/orgChart1"/>
    <dgm:cxn modelId="{0DF9076D-ECEB-4290-A40C-349C8CA6DC35}" srcId="{65941612-B167-4184-85A4-A0398423907D}" destId="{BFF060BC-D3D8-43CD-927A-524287C8E1F4}" srcOrd="0" destOrd="0" parTransId="{FF1ED6D7-6745-4CF5-AD8F-B03654221611}" sibTransId="{A72226A8-3092-4865-8EBE-CDAE381F7C11}"/>
    <dgm:cxn modelId="{13B9DDD0-8635-4A49-817F-3E0506C65710}" type="presOf" srcId="{13B062E2-219A-4C03-95E6-2931F92110C3}" destId="{E84578F3-4DB9-426B-8F5F-BD9D235883B9}" srcOrd="0" destOrd="0" presId="urn:microsoft.com/office/officeart/2005/8/layout/orgChart1"/>
    <dgm:cxn modelId="{8E45EA48-5530-4264-A715-8459CDE53A27}" srcId="{897FF223-7FAD-4971-A6EE-2E6439A1EB01}" destId="{729C7FE8-1488-469D-AE57-61CAF1A846F0}" srcOrd="2" destOrd="0" parTransId="{1FCFB472-60A0-4ED4-83F0-736A5CC71EE8}" sibTransId="{12513F37-E8B9-430F-B461-DEBAA79459D5}"/>
    <dgm:cxn modelId="{F0FD8381-B8C0-42B4-8903-50754F6F7905}" type="presOf" srcId="{B3ED59A9-6E9C-4DCA-AE03-49104D2A361F}" destId="{6C7395B4-34A4-4B6A-B7E6-F1D85ADC94CC}" srcOrd="0" destOrd="0" presId="urn:microsoft.com/office/officeart/2005/8/layout/orgChart1"/>
    <dgm:cxn modelId="{10972FF5-4071-4BD7-9583-FA9070D182AB}" type="presOf" srcId="{5C1F5B87-5ACE-4959-833D-10D0117DE360}" destId="{2081EBC2-41E2-4300-B3BB-A3DEE2CA2DFB}" srcOrd="1" destOrd="0" presId="urn:microsoft.com/office/officeart/2005/8/layout/orgChart1"/>
    <dgm:cxn modelId="{1BB8569C-A30F-4E93-BFB9-B092A694F9ED}" type="presOf" srcId="{5C1F5B87-5ACE-4959-833D-10D0117DE360}" destId="{5C8B42AF-370C-484F-B85E-53F66CF68F6F}" srcOrd="0" destOrd="0" presId="urn:microsoft.com/office/officeart/2005/8/layout/orgChart1"/>
    <dgm:cxn modelId="{33477835-8E8D-42A4-8EA1-778CD29989E9}" type="presOf" srcId="{F2BEFFC0-A438-40B1-9F63-58CBE0E8F9F4}" destId="{52CE04A4-A3CC-4BA9-9D3C-16BFC56326D3}" srcOrd="0" destOrd="0" presId="urn:microsoft.com/office/officeart/2005/8/layout/orgChart1"/>
    <dgm:cxn modelId="{07E80349-1AC5-404B-BB2A-4E9E4BFFC3D9}" type="presOf" srcId="{CA1FF4A1-8058-44EB-BD21-D4B9B439FADA}" destId="{BB202DA0-748E-4BB3-8774-808A22282022}" srcOrd="0" destOrd="0" presId="urn:microsoft.com/office/officeart/2005/8/layout/orgChart1"/>
    <dgm:cxn modelId="{FFFFCD3D-A37A-440F-86F6-C5CBCAFD1357}" type="presOf" srcId="{BFF060BC-D3D8-43CD-927A-524287C8E1F4}" destId="{BF5D034E-F1AC-449A-8B03-62E9004C5161}" srcOrd="1" destOrd="0" presId="urn:microsoft.com/office/officeart/2005/8/layout/orgChart1"/>
    <dgm:cxn modelId="{4B1076D1-4D56-4DE9-B044-95CB872CC478}" type="presOf" srcId="{9619239E-658D-4CF8-A4E7-18020B633860}" destId="{8AC17691-9CA7-4D0B-908B-9DABE7980110}" srcOrd="0" destOrd="0" presId="urn:microsoft.com/office/officeart/2005/8/layout/orgChart1"/>
    <dgm:cxn modelId="{6399CD0F-36CE-48D6-B9A1-5D2D07F8BD96}" type="presOf" srcId="{EE0BAEE4-634D-4ED2-A637-71F3A1233BBB}" destId="{3FB8D9D0-80A1-4987-8C84-7FFFBC2E61D3}" srcOrd="0" destOrd="0" presId="urn:microsoft.com/office/officeart/2005/8/layout/orgChart1"/>
    <dgm:cxn modelId="{D9CDCCDF-03F3-4A63-B187-4AA0DD685DD4}" type="presOf" srcId="{5616BC4F-13F2-49B6-BBEA-3076EF5A5AAF}" destId="{353623A4-48D1-4ED4-A93A-CC29435C0819}" srcOrd="0" destOrd="0" presId="urn:microsoft.com/office/officeart/2005/8/layout/orgChart1"/>
    <dgm:cxn modelId="{1FB75B0D-8E25-48A8-BD31-66812A540801}" type="presOf" srcId="{65941612-B167-4184-85A4-A0398423907D}" destId="{793A3AEC-E22B-42A4-B119-0C6611443F30}" srcOrd="0" destOrd="0" presId="urn:microsoft.com/office/officeart/2005/8/layout/orgChart1"/>
    <dgm:cxn modelId="{2FFC28F4-86A5-42B8-925A-91E6F91697ED}" srcId="{BFF060BC-D3D8-43CD-927A-524287C8E1F4}" destId="{3650B2AB-08F5-4DF2-9A4A-1A5EE194D5B0}" srcOrd="0" destOrd="0" parTransId="{B4F94DA7-C2C7-4210-B4D9-36A1F170D005}" sibTransId="{626B0CFF-DDAD-4930-8D4C-C215A8A24919}"/>
    <dgm:cxn modelId="{FE7E3169-087F-4064-BEBA-22E913A5F166}" type="presOf" srcId="{21C8436B-67E9-44DB-8888-2A7911B6B690}" destId="{F80D1A25-394B-4D36-B285-861FFF6391B0}" srcOrd="0" destOrd="0" presId="urn:microsoft.com/office/officeart/2005/8/layout/orgChart1"/>
    <dgm:cxn modelId="{542330F0-18FC-44F4-967F-FAD3B525440C}" type="presOf" srcId="{897FF223-7FAD-4971-A6EE-2E6439A1EB01}" destId="{BCF80FB4-3F98-47AE-9286-9E03562C0A68}" srcOrd="0" destOrd="0" presId="urn:microsoft.com/office/officeart/2005/8/layout/orgChart1"/>
    <dgm:cxn modelId="{D714D9E6-1474-44D9-8F7F-95D95CB98E65}" type="presOf" srcId="{1A833C77-0ABF-4387-85BB-9E08C9510891}" destId="{EB7F5785-F8FC-47F0-BFD2-5E7E471E1D24}" srcOrd="1" destOrd="0" presId="urn:microsoft.com/office/officeart/2005/8/layout/orgChart1"/>
    <dgm:cxn modelId="{F5E465DF-1978-4B5E-BD35-6578EFD247B6}" type="presOf" srcId="{C7FA86CE-11D3-4B5B-98C1-C897F9C11786}" destId="{32CEBBA3-29DB-43AB-AABD-F06C44B1D11A}" srcOrd="0" destOrd="0" presId="urn:microsoft.com/office/officeart/2005/8/layout/orgChart1"/>
    <dgm:cxn modelId="{F76274B7-DCCA-464A-AA44-06CD2165421D}" type="presOf" srcId="{D3B7F1A1-3D5A-4846-937C-5A9D8FF90B39}" destId="{C1617B8A-E79C-4808-B960-870BC449716B}" srcOrd="0" destOrd="0" presId="urn:microsoft.com/office/officeart/2005/8/layout/orgChart1"/>
    <dgm:cxn modelId="{CC84A996-39A5-4C74-A884-F1745CC31318}" srcId="{65941612-B167-4184-85A4-A0398423907D}" destId="{A2667271-7C69-4DB0-942B-957AB136D76E}" srcOrd="4" destOrd="0" parTransId="{80091D77-E74B-4677-BA59-1E2F647E1AB9}" sibTransId="{039FD2EB-46ED-447F-AF12-2A999BEBA3EA}"/>
    <dgm:cxn modelId="{3A032551-30A5-40BE-8641-F2D7B44D9948}" srcId="{28854569-596C-440E-A491-6EB9F38EE468}" destId="{96661156-E2F8-4D90-863C-B72FB08478BF}" srcOrd="5" destOrd="0" parTransId="{5616BC4F-13F2-49B6-BBEA-3076EF5A5AAF}" sibTransId="{C2CFD23E-BAE6-4AFF-A2D2-FD2974DFA372}"/>
    <dgm:cxn modelId="{0249A429-A3F1-469F-88A8-57D87E5EAC95}" type="presOf" srcId="{C8EDF521-316F-43FD-B170-E3302FFCE66A}" destId="{89CEFE79-AE0E-4368-A7AB-4640BBA034C3}" srcOrd="1" destOrd="0" presId="urn:microsoft.com/office/officeart/2005/8/layout/orgChart1"/>
    <dgm:cxn modelId="{7A0C1149-AEB5-4455-B5C9-27BE0BE2C9E0}" type="presOf" srcId="{80091D77-E74B-4677-BA59-1E2F647E1AB9}" destId="{BAB4EEE1-CC85-410D-B929-A7B8B111B81A}" srcOrd="0" destOrd="0" presId="urn:microsoft.com/office/officeart/2005/8/layout/orgChart1"/>
    <dgm:cxn modelId="{E1F1D397-A662-4920-97BA-D3C7AB06CFD6}" type="presOf" srcId="{02F2C1F6-B91B-4814-A74B-5FA4F9B62D82}" destId="{AAAB8491-452E-4A6E-A02B-6400A823E4DF}" srcOrd="0" destOrd="0" presId="urn:microsoft.com/office/officeart/2005/8/layout/orgChart1"/>
    <dgm:cxn modelId="{9FC3B3E3-0048-4AC2-BF6E-46B49BA8A4FE}" type="presOf" srcId="{3650B2AB-08F5-4DF2-9A4A-1A5EE194D5B0}" destId="{0CFCF302-73D6-4A46-AA42-9B7060E94CA2}" srcOrd="1" destOrd="0" presId="urn:microsoft.com/office/officeart/2005/8/layout/orgChart1"/>
    <dgm:cxn modelId="{4BAF72F6-66B6-403A-8792-DCBC2BBB483C}" type="presOf" srcId="{A6BE7344-9ED6-4FE9-A29F-06751EC73C0B}" destId="{E1B716AE-70AC-43E4-AEB6-D285B657BC19}" srcOrd="0" destOrd="0" presId="urn:microsoft.com/office/officeart/2005/8/layout/orgChart1"/>
    <dgm:cxn modelId="{5B997E6C-FECB-4CA8-9481-452EC7574ED2}" type="presOf" srcId="{CC8CFD85-CC9E-4B70-8F39-1D2E59175435}" destId="{EE0A482E-A866-4D55-A948-0716C47F3849}" srcOrd="1" destOrd="0" presId="urn:microsoft.com/office/officeart/2005/8/layout/orgChart1"/>
    <dgm:cxn modelId="{F59A4CC5-08FB-440F-AB64-2EAEFDD499E5}" type="presOf" srcId="{C69F4E19-A782-4C17-908D-D9BABA0D5C10}" destId="{6C07C7D5-0DE8-40EB-A957-D30099BC2918}" srcOrd="1" destOrd="0" presId="urn:microsoft.com/office/officeart/2005/8/layout/orgChart1"/>
    <dgm:cxn modelId="{B3DD2773-6CB4-46C0-83E3-C0E5986BF107}" srcId="{A4D353E9-2EA8-4D1F-A0DC-D4111C7238D6}" destId="{6338361B-62CF-4412-BC4E-A2BB936B5F6E}" srcOrd="2" destOrd="0" parTransId="{E157F46A-528B-4E55-BB59-78CDCDAD985E}" sibTransId="{83E8104E-136D-4AEC-82C5-3109AC14C1A1}"/>
    <dgm:cxn modelId="{7167BDB1-0D3D-496E-87D7-8FFD446DE310}" srcId="{897FF223-7FAD-4971-A6EE-2E6439A1EB01}" destId="{839C5A2F-ECCF-422E-95FE-BD20886EAC97}" srcOrd="1" destOrd="0" parTransId="{EE0BAEE4-634D-4ED2-A637-71F3A1233BBB}" sibTransId="{1BC419AC-080D-4045-93A3-8BA48D7053B4}"/>
    <dgm:cxn modelId="{23F5C848-058F-4EA3-9BB1-CBD6105B352D}" type="presOf" srcId="{7B0EE2F4-48ED-4FD6-9313-B93D6AE9580B}" destId="{D7EA21A6-092C-46D3-85E3-7E59B1877ACF}" srcOrd="0" destOrd="0" presId="urn:microsoft.com/office/officeart/2005/8/layout/orgChart1"/>
    <dgm:cxn modelId="{DB95E8BE-1A04-47E1-92F0-B8B12261F16F}" type="presOf" srcId="{96661156-E2F8-4D90-863C-B72FB08478BF}" destId="{4D21A5A3-F3E5-4972-BC3D-B38136F661A6}" srcOrd="1" destOrd="0" presId="urn:microsoft.com/office/officeart/2005/8/layout/orgChart1"/>
    <dgm:cxn modelId="{184776AF-9507-49AF-B876-E79EACB80CAF}" type="presOf" srcId="{59F1E708-E1B6-43FE-99CD-AFAF45C66ECD}" destId="{8FFD0BC9-9D82-4C25-AAE6-4012AA0DEB12}" srcOrd="0" destOrd="0" presId="urn:microsoft.com/office/officeart/2005/8/layout/orgChart1"/>
    <dgm:cxn modelId="{21899211-93A1-451D-BE03-A8C0509D05ED}" type="presOf" srcId="{F50691B7-1A26-4C50-93C9-BBA861101E3F}" destId="{6938B0C7-4C4A-4B3A-A867-DA0EEDE9D5F8}" srcOrd="0" destOrd="0" presId="urn:microsoft.com/office/officeart/2005/8/layout/orgChart1"/>
    <dgm:cxn modelId="{845CB0A3-42DE-4EFD-8B99-1D11A0430ED9}" type="presOf" srcId="{4D8956F6-6BF9-47E9-81F5-15F5EE490497}" destId="{68538727-64CF-4151-80FA-41E107511782}" srcOrd="0" destOrd="0" presId="urn:microsoft.com/office/officeart/2005/8/layout/orgChart1"/>
    <dgm:cxn modelId="{E098EBF3-15E6-4CF7-8C82-6FB60B11194D}" type="presOf" srcId="{830BAA32-2076-408D-BB83-0B152C2F98B6}" destId="{EFF7E811-B4DF-484E-9143-8E34E09848C8}" srcOrd="0" destOrd="0" presId="urn:microsoft.com/office/officeart/2005/8/layout/orgChart1"/>
    <dgm:cxn modelId="{5F740A1E-1DB6-492C-B73D-6C7693C3CE95}" type="presOf" srcId="{3003AEDA-8489-44EF-AF27-BD9DDCC9011C}" destId="{80BAFB10-743C-494C-97DC-FA40465A1E05}" srcOrd="0" destOrd="0" presId="urn:microsoft.com/office/officeart/2005/8/layout/orgChart1"/>
    <dgm:cxn modelId="{1D14C8BF-D975-4DED-B49E-3DF2CBAF2E5B}" srcId="{A4D353E9-2EA8-4D1F-A0DC-D4111C7238D6}" destId="{0CB62813-FBCC-494A-B5BB-5FDBF77B96E2}" srcOrd="0" destOrd="0" parTransId="{66D41E39-C5B9-46A1-9EEF-0F0A115035DC}" sibTransId="{BE265F9A-97F6-4CAA-8204-126421D98976}"/>
    <dgm:cxn modelId="{5B0D2D7C-1D5D-493B-A65A-DB7CD289CA1D}" srcId="{28854569-596C-440E-A491-6EB9F38EE468}" destId="{F50691B7-1A26-4C50-93C9-BBA861101E3F}" srcOrd="2" destOrd="0" parTransId="{230D4433-052C-4ABA-B464-D371107D426B}" sibTransId="{EB3BFEED-C4EB-448F-8B72-D1F666F4652E}"/>
    <dgm:cxn modelId="{F413D9DE-BDAC-4D6B-9B9F-74FA2160DD68}" type="presOf" srcId="{4334EA9C-FD88-44BC-BBDA-D3ABE1AFC8DB}" destId="{A7DC9EC2-A943-470F-A096-5FE3B8A11946}" srcOrd="0" destOrd="0" presId="urn:microsoft.com/office/officeart/2005/8/layout/orgChart1"/>
    <dgm:cxn modelId="{9816F48F-C1E9-455C-9ECD-B9012B0FB8B3}" type="presOf" srcId="{E86E0A9B-0439-4297-8297-70BB20CF3149}" destId="{94373C03-128D-4668-AF3B-384964C3D406}" srcOrd="1" destOrd="0" presId="urn:microsoft.com/office/officeart/2005/8/layout/orgChart1"/>
    <dgm:cxn modelId="{9F1B326E-D7CC-487C-8FCC-828B12CDD0F9}" srcId="{12A0834C-1B4D-42AA-93E5-344A6C63815E}" destId="{E86E0A9B-0439-4297-8297-70BB20CF3149}" srcOrd="1" destOrd="0" parTransId="{6ADDE4F7-AE98-4A93-A5FD-FFD86B60F1F7}" sibTransId="{60EA78F1-D440-4E66-9DCB-D4310D65F13C}"/>
    <dgm:cxn modelId="{F6DE0B97-4549-4262-BEB6-35BD596BDCDF}" type="presOf" srcId="{03F6B9F6-3EAE-4019-87A7-EEBE7A0BFEB8}" destId="{1FAC9C41-1070-4F51-BB1F-D25F7CD9C3C3}" srcOrd="0" destOrd="0" presId="urn:microsoft.com/office/officeart/2005/8/layout/orgChart1"/>
    <dgm:cxn modelId="{57B67916-9789-4FCD-B997-72DA522C663D}" type="presOf" srcId="{729C7FE8-1488-469D-AE57-61CAF1A846F0}" destId="{3E9C24EE-F12C-4199-A8D7-C1746494E301}" srcOrd="1" destOrd="0" presId="urn:microsoft.com/office/officeart/2005/8/layout/orgChart1"/>
    <dgm:cxn modelId="{0BBA1250-B5BF-4BA2-A5EB-E12FC76C393B}" srcId="{9C147BA1-BFB2-4FE9-B774-C5C1FAA5C345}" destId="{C8EDF521-316F-43FD-B170-E3302FFCE66A}" srcOrd="5" destOrd="0" parTransId="{81C87AD3-B6EA-496A-B21E-C47142F89BE3}" sibTransId="{0806ED51-2845-4EAE-A1E6-E972DDBF9B74}"/>
    <dgm:cxn modelId="{50852C8C-B690-4748-849C-2E17CE4B5793}" type="presOf" srcId="{E86E0A9B-0439-4297-8297-70BB20CF3149}" destId="{50110416-11B9-4BAE-A9D7-918990152397}" srcOrd="0" destOrd="0" presId="urn:microsoft.com/office/officeart/2005/8/layout/orgChart1"/>
    <dgm:cxn modelId="{FF75D8AE-FA2E-4797-B86D-0989E5D0E316}" type="presOf" srcId="{426B1E19-D2BC-4FE0-9E7E-40162A02CC25}" destId="{D6818AB0-C9A8-43B9-87DF-2EF9DFE0DCD9}" srcOrd="1" destOrd="0" presId="urn:microsoft.com/office/officeart/2005/8/layout/orgChart1"/>
    <dgm:cxn modelId="{32F651D9-479F-476C-B17B-A74AA1CED456}" type="presOf" srcId="{CC8CFD85-CC9E-4B70-8F39-1D2E59175435}" destId="{FDBE78C0-CE19-48BE-BC84-A639E4395312}" srcOrd="0" destOrd="0" presId="urn:microsoft.com/office/officeart/2005/8/layout/orgChart1"/>
    <dgm:cxn modelId="{DB69A4A7-09F6-4D3F-B0A6-B09CCCD91685}" type="presOf" srcId="{65941612-B167-4184-85A4-A0398423907D}" destId="{49457D2C-36F2-45F9-B34A-53C6F9997D62}" srcOrd="1" destOrd="0" presId="urn:microsoft.com/office/officeart/2005/8/layout/orgChart1"/>
    <dgm:cxn modelId="{B515AFF8-5384-44BB-BD38-7B0410A5CA0C}" srcId="{4334EA9C-FD88-44BC-BBDA-D3ABE1AFC8DB}" destId="{A4D353E9-2EA8-4D1F-A0DC-D4111C7238D6}" srcOrd="0" destOrd="0" parTransId="{0C0DDD13-A45F-4D9B-BFB1-3E7C871665F2}" sibTransId="{AC1DD412-94F0-463E-8819-861C70C7EEC5}"/>
    <dgm:cxn modelId="{148313C7-1400-448F-AE41-853FA51EC11C}" type="presOf" srcId="{0CB62813-FBCC-494A-B5BB-5FDBF77B96E2}" destId="{F3D2D338-446B-41F1-9329-BBAEB46175FD}" srcOrd="0" destOrd="0" presId="urn:microsoft.com/office/officeart/2005/8/layout/orgChart1"/>
    <dgm:cxn modelId="{BD4A7BCD-C0EA-4D09-A3D9-2AA99BD99D95}" type="presOf" srcId="{1FCFB472-60A0-4ED4-83F0-736A5CC71EE8}" destId="{FC203E3A-023C-4493-8A8D-9AA3945CD62B}" srcOrd="0" destOrd="0" presId="urn:microsoft.com/office/officeart/2005/8/layout/orgChart1"/>
    <dgm:cxn modelId="{703E72DE-1B63-48E3-A9C9-514B267D0572}" type="presOf" srcId="{47055D6D-3484-48D6-8C0F-F2EB600CFD49}" destId="{B1E89DBD-A634-4A43-9EDE-260CE6066874}" srcOrd="1" destOrd="0" presId="urn:microsoft.com/office/officeart/2005/8/layout/orgChart1"/>
    <dgm:cxn modelId="{212841FF-716D-41B1-A79F-441A1BC2E793}" type="presOf" srcId="{B4F94DA7-C2C7-4210-B4D9-36A1F170D005}" destId="{FF7F7F5E-CFCB-4445-B739-52C52A87FC39}" srcOrd="0" destOrd="0" presId="urn:microsoft.com/office/officeart/2005/8/layout/orgChart1"/>
    <dgm:cxn modelId="{38C2DB66-56C4-4E2A-A672-96833580ADCA}" srcId="{830BAA32-2076-408D-BB83-0B152C2F98B6}" destId="{5FD37B44-602D-4976-A3B9-49FC9AAF764F}" srcOrd="0" destOrd="0" parTransId="{31C16C46-2C9F-4491-A26B-194196B0FA74}" sibTransId="{22961F32-EAA6-4BB7-90CF-949B867BBE32}"/>
    <dgm:cxn modelId="{05957D11-426D-48A4-A5E4-65BAD8FC3D42}" type="presOf" srcId="{6367C9E7-F1ED-4C33-B6CD-8AE5EFE44116}" destId="{84700690-2850-470E-90A0-664F198CA7DA}" srcOrd="0" destOrd="0" presId="urn:microsoft.com/office/officeart/2005/8/layout/orgChart1"/>
    <dgm:cxn modelId="{50D05B19-85E9-4978-963E-F89F43063F75}" type="presOf" srcId="{5D406F89-AAB4-4D85-A8DA-440A2C005BBF}" destId="{B66C42AC-F8C5-4890-868B-DDAD37B98FE6}" srcOrd="0" destOrd="0" presId="urn:microsoft.com/office/officeart/2005/8/layout/orgChart1"/>
    <dgm:cxn modelId="{F422EEBD-73F9-4C6C-A490-45557F4E0828}" type="presOf" srcId="{7242BA93-BA88-40B0-BCB1-A1475EFDE6D3}" destId="{8BA1DBC7-7520-4097-80AA-DA154E9620B2}" srcOrd="0" destOrd="0" presId="urn:microsoft.com/office/officeart/2005/8/layout/orgChart1"/>
    <dgm:cxn modelId="{1102D478-50E4-4050-8272-FA0EADE5FC4B}" type="presOf" srcId="{02509DA1-650F-46A9-A3D3-32468F5AB0F2}" destId="{4D5EF603-886A-4435-B3D7-E9F533AD4A1F}" srcOrd="1" destOrd="0" presId="urn:microsoft.com/office/officeart/2005/8/layout/orgChart1"/>
    <dgm:cxn modelId="{35C84C47-4F4A-4AC5-AD4A-B3CF5AC7EC22}" srcId="{729C7FE8-1488-469D-AE57-61CAF1A846F0}" destId="{D3DE5862-CD5C-491D-AEC8-C630A9340A34}" srcOrd="0" destOrd="0" parTransId="{488C4FD5-53FA-44F0-94D3-4117A26AAB4E}" sibTransId="{C3A64AEE-A868-4A4A-82E5-8E732962F66B}"/>
    <dgm:cxn modelId="{A73A1AB3-387F-41B5-AC1E-18BB1C77693B}" type="presOf" srcId="{3D3A0960-727F-4C45-B5F3-B13C3B6C1ACD}" destId="{CB5C4CA7-1787-4306-B8B9-B1CBAB6E668A}" srcOrd="0" destOrd="0" presId="urn:microsoft.com/office/officeart/2005/8/layout/orgChart1"/>
    <dgm:cxn modelId="{3D82630C-0311-4EEF-A1D8-461DB5374AF7}" type="presOf" srcId="{415265E3-D655-4675-9FF0-EB6205D4F937}" destId="{35CB3208-AE11-4680-958F-E2A2729C7BEC}" srcOrd="0" destOrd="0" presId="urn:microsoft.com/office/officeart/2005/8/layout/orgChart1"/>
    <dgm:cxn modelId="{D07E4E93-B36D-409A-972E-D78034893937}" type="presOf" srcId="{C69F4E19-A782-4C17-908D-D9BABA0D5C10}" destId="{778095DC-3024-40C9-B33A-C3294560E1EF}" srcOrd="0" destOrd="0" presId="urn:microsoft.com/office/officeart/2005/8/layout/orgChart1"/>
    <dgm:cxn modelId="{F0AFC221-30A6-4389-B981-FFFD89DCF931}" type="presOf" srcId="{E157F46A-528B-4E55-BB59-78CDCDAD985E}" destId="{AF6E51F1-BAB8-4B19-A735-1DDA45F21675}" srcOrd="0" destOrd="0" presId="urn:microsoft.com/office/officeart/2005/8/layout/orgChart1"/>
    <dgm:cxn modelId="{D9BB7D17-59F3-4B95-89F3-0E37F295165B}" srcId="{12A0834C-1B4D-42AA-93E5-344A6C63815E}" destId="{F644B427-2B4B-4F17-A955-BEF12001408B}" srcOrd="0" destOrd="0" parTransId="{0553B6CA-99BF-43A0-845C-41BE1C1C8374}" sibTransId="{5568DAC2-93F0-4342-A631-86E77FC3FC4C}"/>
    <dgm:cxn modelId="{586F535C-187C-498E-BA26-4979F1212542}" type="presOf" srcId="{92534E1C-1A9F-42AE-B2A5-D00EB5A92388}" destId="{345C7973-0088-4739-B5EF-427C70BB51B5}" srcOrd="1" destOrd="0" presId="urn:microsoft.com/office/officeart/2005/8/layout/orgChart1"/>
    <dgm:cxn modelId="{D90828A7-5D3C-4351-816D-1B880D2E4039}" type="presOf" srcId="{4334EA9C-FD88-44BC-BBDA-D3ABE1AFC8DB}" destId="{CDD1E539-030B-499B-B2DD-89D113D3EB87}" srcOrd="1" destOrd="0" presId="urn:microsoft.com/office/officeart/2005/8/layout/orgChart1"/>
    <dgm:cxn modelId="{A820099C-6DC3-4F4F-9CD2-14F9F22F3017}" type="presOf" srcId="{1A833C77-0ABF-4387-85BB-9E08C9510891}" destId="{3C0E9C93-5106-4E81-A633-6A44A7888788}" srcOrd="0" destOrd="0" presId="urn:microsoft.com/office/officeart/2005/8/layout/orgChart1"/>
    <dgm:cxn modelId="{6BCCC9D1-44FD-4B1B-9C14-5FE30935DB70}" type="presOf" srcId="{839C5A2F-ECCF-422E-95FE-BD20886EAC97}" destId="{BFA95DC1-73B3-40B4-8A5D-86CCDBF971F5}" srcOrd="0" destOrd="0" presId="urn:microsoft.com/office/officeart/2005/8/layout/orgChart1"/>
    <dgm:cxn modelId="{009D8B2E-6542-4562-AFBE-E2CD08FEA52E}" srcId="{28854569-596C-440E-A491-6EB9F38EE468}" destId="{3C0C8434-8AD7-4EBE-95E4-29E7F1DAE58E}" srcOrd="3" destOrd="0" parTransId="{1BD8FF34-44FE-401A-8911-5EA33573B610}" sibTransId="{D2611CBD-139C-4E3A-8482-C26BEEF2B16B}"/>
    <dgm:cxn modelId="{E61D5828-9CA4-45D1-BD1B-CC084F5FA49F}" type="presOf" srcId="{4B6000A7-F721-44D2-9113-651C60643AD2}" destId="{C8D7FCDB-C93A-48C2-A68A-90E425546F68}" srcOrd="0" destOrd="0" presId="urn:microsoft.com/office/officeart/2005/8/layout/orgChart1"/>
    <dgm:cxn modelId="{98C7D4B2-A40A-4B30-A84E-D0F28DFE9287}" srcId="{F3F7E067-FDC8-4933-ACD1-373E842534A7}" destId="{47055D6D-3484-48D6-8C0F-F2EB600CFD49}" srcOrd="1" destOrd="0" parTransId="{D3B7F1A1-3D5A-4846-937C-5A9D8FF90B39}" sibTransId="{531FF457-79BC-457F-ACE6-F8BB12F4574A}"/>
    <dgm:cxn modelId="{E9BA5776-BE04-45EB-9406-3BEFA41A75F6}" srcId="{9C147BA1-BFB2-4FE9-B774-C5C1FAA5C345}" destId="{69D6BDCE-4CFB-4292-9313-55A277C7E708}" srcOrd="0" destOrd="0" parTransId="{7B0EE2F4-48ED-4FD6-9313-B93D6AE9580B}" sibTransId="{8D23174D-D328-43E8-AB8D-D8623473EAE9}"/>
    <dgm:cxn modelId="{79946D9B-1633-432F-A54F-42841CAAA778}" type="presOf" srcId="{45AFA5B7-E2F2-4448-B324-043F57109780}" destId="{018A0184-FB80-447F-A414-D859C40B7B1E}" srcOrd="0" destOrd="0" presId="urn:microsoft.com/office/officeart/2005/8/layout/orgChart1"/>
    <dgm:cxn modelId="{17719F6A-847E-4FAD-BC91-C7A100CA6666}" type="presOf" srcId="{A3DF733C-7299-4AFE-B34B-DBA7AC47496B}" destId="{BC0CCB48-700A-46AB-B391-A795144D0A04}" srcOrd="0" destOrd="0" presId="urn:microsoft.com/office/officeart/2005/8/layout/orgChart1"/>
    <dgm:cxn modelId="{884DD560-7C28-498B-A47B-87463F70847F}" srcId="{839C5A2F-ECCF-422E-95FE-BD20886EAC97}" destId="{A2F99F02-CA2C-4CF9-A522-794C16EC6511}" srcOrd="0" destOrd="0" parTransId="{7242BA93-BA88-40B0-BCB1-A1475EFDE6D3}" sibTransId="{DA612F4A-6BE9-48AD-8E4D-2888AF2D238D}"/>
    <dgm:cxn modelId="{A703FCCF-806A-45E5-9CBC-87303501A497}" type="presOf" srcId="{9619239E-658D-4CF8-A4E7-18020B633860}" destId="{D00DFE6C-A1E5-42F1-BAE7-33B11D712045}" srcOrd="1" destOrd="0" presId="urn:microsoft.com/office/officeart/2005/8/layout/orgChart1"/>
    <dgm:cxn modelId="{ED833467-1202-4FB2-9C21-09E12E101366}" type="presOf" srcId="{D3DE5862-CD5C-491D-AEC8-C630A9340A34}" destId="{071B1877-84A4-4455-A8F1-0F96072764E3}" srcOrd="1" destOrd="0" presId="urn:microsoft.com/office/officeart/2005/8/layout/orgChart1"/>
    <dgm:cxn modelId="{FA79C7B4-28CB-4B16-8EF7-7A9D9EC7345F}" type="presOf" srcId="{5FD37B44-602D-4976-A3B9-49FC9AAF764F}" destId="{A464FC92-09D6-4A80-A12D-830FEB463AEF}" srcOrd="1" destOrd="0" presId="urn:microsoft.com/office/officeart/2005/8/layout/orgChart1"/>
    <dgm:cxn modelId="{F9519186-C96A-429F-B844-19F2B8180F79}" type="presOf" srcId="{96A62528-DB52-4C32-BCD1-B3434E6206D5}" destId="{0CE55C68-9EB1-4308-A8F5-3162FDFC0E8E}" srcOrd="0" destOrd="0" presId="urn:microsoft.com/office/officeart/2005/8/layout/orgChart1"/>
    <dgm:cxn modelId="{FF91C86C-CD33-40B7-B84C-3543D568C386}" srcId="{897FF223-7FAD-4971-A6EE-2E6439A1EB01}" destId="{CF6C834E-A876-4074-B62A-7692A758C2AE}" srcOrd="0" destOrd="0" parTransId="{B3ED59A9-6E9C-4DCA-AE03-49104D2A361F}" sibTransId="{C1C1766D-F217-42F6-9E05-78FC02D06584}"/>
    <dgm:cxn modelId="{DAEADD2F-F09D-498F-B431-7F53C842C5E5}" srcId="{4B6000A7-F721-44D2-9113-651C60643AD2}" destId="{65941612-B167-4184-85A4-A0398423907D}" srcOrd="1" destOrd="0" parTransId="{5D406F89-AAB4-4D85-A8DA-440A2C005BBF}" sibTransId="{11EA8C1C-3F9D-45F4-BADA-A03C4B460D30}"/>
    <dgm:cxn modelId="{D90601C8-A7B0-4E44-BDF5-3D28421E7431}" type="presOf" srcId="{0E719EDD-2EF1-46A1-BCB3-EA32905A73C7}" destId="{248D70FE-1542-4E79-93D7-42C663A9A9B4}" srcOrd="0" destOrd="0" presId="urn:microsoft.com/office/officeart/2005/8/layout/orgChart1"/>
    <dgm:cxn modelId="{2E823A89-72E4-4402-B9DB-A702E9D7F80B}" type="presOf" srcId="{5FD37B44-602D-4976-A3B9-49FC9AAF764F}" destId="{DD637CEE-C8A5-4EB6-96E0-0A2F43FD09B7}" srcOrd="0" destOrd="0" presId="urn:microsoft.com/office/officeart/2005/8/layout/orgChart1"/>
    <dgm:cxn modelId="{13EEFABD-3641-4491-8081-F278F21CEEF4}" type="presOf" srcId="{05DC73DD-FBDA-43E3-BB1D-766E3F991917}" destId="{6DA52D03-2CD8-43C6-91BA-D80681B551B1}" srcOrd="1" destOrd="0" presId="urn:microsoft.com/office/officeart/2005/8/layout/orgChart1"/>
    <dgm:cxn modelId="{88FF4DA3-5D34-44C9-9E1E-06CAA07B1D05}" type="presOf" srcId="{F13F8256-F502-49BE-B04B-701B4FA575F4}" destId="{84696EDC-63ED-4636-82C4-D390EA83E651}" srcOrd="0" destOrd="0" presId="urn:microsoft.com/office/officeart/2005/8/layout/orgChart1"/>
    <dgm:cxn modelId="{443A801E-B9CF-43FA-8926-AAA5AAD4B7E2}" type="presOf" srcId="{81C87AD3-B6EA-496A-B21E-C47142F89BE3}" destId="{D8529427-DC5E-4A19-9D43-1772BD024752}" srcOrd="0" destOrd="0" presId="urn:microsoft.com/office/officeart/2005/8/layout/orgChart1"/>
    <dgm:cxn modelId="{E535776C-7B5B-451C-B9B5-DE613EA310EE}" srcId="{28854569-596C-440E-A491-6EB9F38EE468}" destId="{5C1F5B87-5ACE-4959-833D-10D0117DE360}" srcOrd="7" destOrd="0" parTransId="{A3DF733C-7299-4AFE-B34B-DBA7AC47496B}" sibTransId="{0957E64F-54C7-4487-ACD6-84A66C823595}"/>
    <dgm:cxn modelId="{598AD161-9293-4DD0-B3DA-7D20722289B2}" type="presOf" srcId="{D3DE5862-CD5C-491D-AEC8-C630A9340A34}" destId="{983809F8-F51B-4257-8F89-990499C7D662}" srcOrd="0" destOrd="0" presId="urn:microsoft.com/office/officeart/2005/8/layout/orgChart1"/>
    <dgm:cxn modelId="{22A46EC2-3CCC-4B5E-BA6D-10C5070278C3}" type="presOf" srcId="{0C0DDD13-A45F-4D9B-BFB1-3E7C871665F2}" destId="{48E6F940-AE4D-4EEA-A134-AB07ED7A333A}" srcOrd="0" destOrd="0" presId="urn:microsoft.com/office/officeart/2005/8/layout/orgChart1"/>
    <dgm:cxn modelId="{342BBA9F-0C0A-4529-AA55-B27DCDA9E22B}" type="presOf" srcId="{E2A1E5E9-10DD-4715-99C5-91D12FB4E3B7}" destId="{2B606551-C314-4512-9500-FC7ACD027BFE}" srcOrd="1" destOrd="0" presId="urn:microsoft.com/office/officeart/2005/8/layout/orgChart1"/>
    <dgm:cxn modelId="{A76AB0AC-EFC1-412C-835A-ECA10893BD11}" type="presOf" srcId="{59F1E708-E1B6-43FE-99CD-AFAF45C66ECD}" destId="{6CD88059-B427-4FA0-BA49-93A1846F7BAA}" srcOrd="1" destOrd="0" presId="urn:microsoft.com/office/officeart/2005/8/layout/orgChart1"/>
    <dgm:cxn modelId="{57882759-25F0-4C87-A790-2F1B4FF0D116}" type="presOf" srcId="{05DC73DD-FBDA-43E3-BB1D-766E3F991917}" destId="{0C3F7C3B-9AA8-45E7-9574-2C966A02484A}" srcOrd="0" destOrd="0" presId="urn:microsoft.com/office/officeart/2005/8/layout/orgChart1"/>
    <dgm:cxn modelId="{7BD4CCB8-6A65-40DD-9872-02BBA7DCCD4F}" type="presOf" srcId="{F644B427-2B4B-4F17-A955-BEF12001408B}" destId="{60BDDAA0-9130-40DE-B8CA-00C51990B3A7}" srcOrd="0" destOrd="0" presId="urn:microsoft.com/office/officeart/2005/8/layout/orgChart1"/>
    <dgm:cxn modelId="{E07B8810-BE2F-4ED5-8326-780485862718}" srcId="{A4D353E9-2EA8-4D1F-A0DC-D4111C7238D6}" destId="{D4807EE3-EFBF-42DC-99A6-AE9B3E5DDBBA}" srcOrd="1" destOrd="0" parTransId="{6367C9E7-F1ED-4C33-B6CD-8AE5EFE44116}" sibTransId="{2F64977D-476A-4A39-8A88-3AE5AAAA300B}"/>
    <dgm:cxn modelId="{FADFDFF1-6CD8-481B-B32E-2C0057DEBF97}" srcId="{65941612-B167-4184-85A4-A0398423907D}" destId="{6810606C-B55F-4771-843B-D4E55AAFD2EE}" srcOrd="5" destOrd="0" parTransId="{03F6B9F6-3EAE-4019-87A7-EEBE7A0BFEB8}" sibTransId="{7FC9EDA5-B0CA-4035-ABE7-82EBEE4FEB8A}"/>
    <dgm:cxn modelId="{2618B9F4-30D0-4C0F-ACAC-3349DD0BA09B}" srcId="{28854569-596C-440E-A491-6EB9F38EE468}" destId="{8B7E054E-AB5C-43D7-9B1E-3B2AC22C8428}" srcOrd="8" destOrd="0" parTransId="{50B5FE58-88D8-440B-A8E9-FEB543730E86}" sibTransId="{EF8DBE8A-2E7C-4984-A3BD-E62FDB4536B4}"/>
    <dgm:cxn modelId="{9E84EC7F-BC2F-4597-82FF-0874B2D52069}" type="presOf" srcId="{6810606C-B55F-4771-843B-D4E55AAFD2EE}" destId="{86E0023A-1062-48B9-8533-1C7735DD7704}" srcOrd="1" destOrd="0" presId="urn:microsoft.com/office/officeart/2005/8/layout/orgChart1"/>
    <dgm:cxn modelId="{BE8547BD-7C0B-4713-BD0D-B76E080B5873}" type="presOf" srcId="{6BF2BEC7-F816-4002-AECA-24054AC1DE4E}" destId="{5AE498C5-CC17-4487-875E-334983CB2B04}" srcOrd="0" destOrd="0" presId="urn:microsoft.com/office/officeart/2005/8/layout/orgChart1"/>
    <dgm:cxn modelId="{5F9739CB-838B-4A16-A886-8A7E880783E0}" srcId="{28854569-596C-440E-A491-6EB9F38EE468}" destId="{05DC73DD-FBDA-43E3-BB1D-766E3F991917}" srcOrd="4" destOrd="0" parTransId="{72FE8C8E-ED6F-4CE5-8DDE-CD3F8E8C35E1}" sibTransId="{BA23EC03-652F-4DD4-8870-6BE28FED6ED2}"/>
    <dgm:cxn modelId="{D7F30485-5103-4C19-9869-B8BCC2CF5C90}" type="presOf" srcId="{839C5A2F-ECCF-422E-95FE-BD20886EAC97}" destId="{F364547B-1BD1-4429-B530-86B11E7F670F}" srcOrd="1" destOrd="0" presId="urn:microsoft.com/office/officeart/2005/8/layout/orgChart1"/>
    <dgm:cxn modelId="{D287CECE-820A-4F59-A5B6-6EE2EBB4566B}" type="presOf" srcId="{5594922C-9DD9-47AE-A7FE-A540BE537606}" destId="{AD67BF66-06E3-4724-B1CA-68CD04EE03E6}" srcOrd="0" destOrd="0" presId="urn:microsoft.com/office/officeart/2005/8/layout/orgChart1"/>
    <dgm:cxn modelId="{9C4E54D2-252F-40C2-9578-0DB019C59B80}" srcId="{12A0834C-1B4D-42AA-93E5-344A6C63815E}" destId="{92534E1C-1A9F-42AE-B2A5-D00EB5A92388}" srcOrd="2" destOrd="0" parTransId="{96A62528-DB52-4C32-BCD1-B3434E6206D5}" sibTransId="{A3643C49-3A88-4B5A-8BC9-F1745BC577F5}"/>
    <dgm:cxn modelId="{978E0600-58DC-4531-8916-159D3A819965}" type="presOf" srcId="{0553B6CA-99BF-43A0-845C-41BE1C1C8374}" destId="{460782A2-8CF7-4BFC-BB67-39A88A170091}" srcOrd="0" destOrd="0" presId="urn:microsoft.com/office/officeart/2005/8/layout/orgChart1"/>
    <dgm:cxn modelId="{2E0D9A73-1857-4A06-8A5B-C50184406C5F}" type="presOf" srcId="{31C16C46-2C9F-4491-A26B-194196B0FA74}" destId="{21F8BB76-2CC4-4919-AEFB-87787F21B130}" srcOrd="0" destOrd="0" presId="urn:microsoft.com/office/officeart/2005/8/layout/orgChart1"/>
    <dgm:cxn modelId="{2021843D-7A04-4C00-907A-4DF707776EA4}" type="presOf" srcId="{28854569-596C-440E-A491-6EB9F38EE468}" destId="{DFC01C66-8A9F-4214-A416-46D28006D34D}" srcOrd="0" destOrd="0" presId="urn:microsoft.com/office/officeart/2005/8/layout/orgChart1"/>
    <dgm:cxn modelId="{C29BB22C-A3BA-4AA6-B4A3-ACFFC84DA040}" type="presOf" srcId="{92534E1C-1A9F-42AE-B2A5-D00EB5A92388}" destId="{9494FCD3-022B-4500-A0A1-936001ACFB65}" srcOrd="0" destOrd="0" presId="urn:microsoft.com/office/officeart/2005/8/layout/orgChart1"/>
    <dgm:cxn modelId="{072C90A4-CE50-4A14-B6E8-EFD542459FE3}" type="presOf" srcId="{1BD8FF34-44FE-401A-8911-5EA33573B610}" destId="{A43ABA84-2CFA-425E-A34C-959DD8B42E77}" srcOrd="0" destOrd="0" presId="urn:microsoft.com/office/officeart/2005/8/layout/orgChart1"/>
    <dgm:cxn modelId="{E11FC844-38BB-495D-A110-3095FB32B8C5}" type="presOf" srcId="{F3F7E067-FDC8-4933-ACD1-373E842534A7}" destId="{605BB822-21E7-478D-BF23-809C3E5595DF}" srcOrd="1" destOrd="0" presId="urn:microsoft.com/office/officeart/2005/8/layout/orgChart1"/>
    <dgm:cxn modelId="{B7B154F1-1837-4CE0-8B12-D3957F335985}" type="presOf" srcId="{8FF1069E-EDC5-428B-B773-AE0F127CC54C}" destId="{50F45252-622E-4120-BC12-5643FCE7B9F8}" srcOrd="0" destOrd="0" presId="urn:microsoft.com/office/officeart/2005/8/layout/orgChart1"/>
    <dgm:cxn modelId="{3384D127-7182-4792-8433-6D99B0D96A88}" type="presOf" srcId="{87AB68D1-6E1F-4A6E-847B-32E3DF8C10DA}" destId="{639DA74F-DB11-461A-A0C7-233536CD5310}" srcOrd="0" destOrd="0" presId="urn:microsoft.com/office/officeart/2005/8/layout/orgChart1"/>
    <dgm:cxn modelId="{5BE64C1C-04D5-4F1B-A821-779726EE2E85}" srcId="{12A0834C-1B4D-42AA-93E5-344A6C63815E}" destId="{1A833C77-0ABF-4387-85BB-9E08C9510891}" srcOrd="4" destOrd="0" parTransId="{5594922C-9DD9-47AE-A7FE-A540BE537606}" sibTransId="{C5E8DB65-9DF0-475C-A401-BD7DE7C2CE14}"/>
    <dgm:cxn modelId="{665D7B8B-695E-4B2F-8503-79839125C0C5}" type="presOf" srcId="{9C147BA1-BFB2-4FE9-B774-C5C1FAA5C345}" destId="{16AEC38A-7149-4E17-A151-BF46AD0BF7AC}" srcOrd="0" destOrd="0" presId="urn:microsoft.com/office/officeart/2005/8/layout/orgChart1"/>
    <dgm:cxn modelId="{BBAE57AC-3185-41BD-BEBC-897D60490F92}" type="presOf" srcId="{FBEFB1A7-1418-4153-AE83-98A12D399E7B}" destId="{661A68FF-68F7-4A19-B7FC-BB3E6EFE909C}" srcOrd="0" destOrd="0" presId="urn:microsoft.com/office/officeart/2005/8/layout/orgChart1"/>
    <dgm:cxn modelId="{9D559F99-F50B-4593-88B6-A015C32C9572}" type="presOf" srcId="{6810606C-B55F-4771-843B-D4E55AAFD2EE}" destId="{9D248E96-A1A9-46CA-887D-CCC55F76DDD5}" srcOrd="0" destOrd="0" presId="urn:microsoft.com/office/officeart/2005/8/layout/orgChart1"/>
    <dgm:cxn modelId="{2F0E7F9E-85C3-49C0-83C6-DDC39FB0AA35}" type="presOf" srcId="{9221D875-91E4-4D0F-9648-C15A51CB2205}" destId="{D9F139D1-F1EE-4809-8C33-821BC563BE28}" srcOrd="1" destOrd="0" presId="urn:microsoft.com/office/officeart/2005/8/layout/orgChart1"/>
    <dgm:cxn modelId="{F006C7D9-1AFA-42E5-9028-AF287787624A}" type="presOf" srcId="{8C014D21-E198-4393-A6F8-BF8A3BC05882}" destId="{B45C06E2-4F69-4206-9450-7833207AB4EF}" srcOrd="0" destOrd="0" presId="urn:microsoft.com/office/officeart/2005/8/layout/orgChart1"/>
    <dgm:cxn modelId="{D717312F-5716-4C45-B209-A6FCD27C89B3}" type="presOf" srcId="{8B7E054E-AB5C-43D7-9B1E-3B2AC22C8428}" destId="{88952CFD-0462-42F8-BD32-0AA07E7484B5}" srcOrd="1" destOrd="0" presId="urn:microsoft.com/office/officeart/2005/8/layout/orgChart1"/>
    <dgm:cxn modelId="{05742878-4FB5-4534-8DC2-CF995A72786D}" type="presOf" srcId="{0CB62813-FBCC-494A-B5BB-5FDBF77B96E2}" destId="{F2206361-3C58-4B18-B00D-04259566A8D1}" srcOrd="1" destOrd="0" presId="urn:microsoft.com/office/officeart/2005/8/layout/orgChart1"/>
    <dgm:cxn modelId="{075DDAFB-E30F-48A9-9B65-CABB3433956F}" type="presOf" srcId="{7D390DE7-AC83-466A-B17A-D252B0E79304}" destId="{3534139E-51D7-4557-BE55-7B122AC018F6}" srcOrd="0" destOrd="0" presId="urn:microsoft.com/office/officeart/2005/8/layout/orgChart1"/>
    <dgm:cxn modelId="{8D73C05A-AEEC-4CAE-B800-D47BA1CACAA8}" type="presOf" srcId="{4D8956F6-6BF9-47E9-81F5-15F5EE490497}" destId="{F10E0895-D5F0-4C51-9EBE-645D10784394}" srcOrd="1" destOrd="0" presId="urn:microsoft.com/office/officeart/2005/8/layout/orgChart1"/>
    <dgm:cxn modelId="{D3F6AD80-0873-4F8C-A88B-7ECEFB9B9F59}" type="presOf" srcId="{C41F1DB3-7B23-402E-9DED-B83045D1235F}" destId="{B34355EF-DE1E-4A9E-B2B3-8126EA5A608A}" srcOrd="1" destOrd="0" presId="urn:microsoft.com/office/officeart/2005/8/layout/orgChart1"/>
    <dgm:cxn modelId="{915015A5-2A1C-4697-9902-D2C1EF6D8D3D}" srcId="{BFF060BC-D3D8-43CD-927A-524287C8E1F4}" destId="{C41F1DB3-7B23-402E-9DED-B83045D1235F}" srcOrd="1" destOrd="0" parTransId="{BC13B071-2C00-4FF2-B3F5-B6220196BA20}" sibTransId="{9981245A-5726-401F-8291-079E70AAD21C}"/>
    <dgm:cxn modelId="{7072E45C-B575-4EE5-9AC8-9F2356245EF4}" type="presOf" srcId="{548F8CB7-B6BA-497F-A635-C7EE7D1126C4}" destId="{FB974093-0305-46B0-9907-695834668451}" srcOrd="1" destOrd="0" presId="urn:microsoft.com/office/officeart/2005/8/layout/orgChart1"/>
    <dgm:cxn modelId="{33307DE7-2FB0-446F-B126-BA0A4137D513}" srcId="{28854569-596C-440E-A491-6EB9F38EE468}" destId="{C69F4E19-A782-4C17-908D-D9BABA0D5C10}" srcOrd="6" destOrd="0" parTransId="{02F2C1F6-B91B-4814-A74B-5FA4F9B62D82}" sibTransId="{42EB313E-09AF-4AB0-8B1C-5EA614CB873B}"/>
    <dgm:cxn modelId="{A9BCC825-5ECB-45C7-9078-67AAB057D6DF}" type="presOf" srcId="{A2667271-7C69-4DB0-942B-957AB136D76E}" destId="{B5D3D5D9-7FB5-4FDD-9073-0E1781BB7F9F}" srcOrd="0" destOrd="0" presId="urn:microsoft.com/office/officeart/2005/8/layout/orgChart1"/>
    <dgm:cxn modelId="{64867742-B1C0-4A54-BE3C-A42A2FB16E25}" type="presOf" srcId="{7D390DE7-AC83-466A-B17A-D252B0E79304}" destId="{934DD5BF-5047-43E5-A52B-A45BF8D7017E}" srcOrd="1" destOrd="0" presId="urn:microsoft.com/office/officeart/2005/8/layout/orgChart1"/>
    <dgm:cxn modelId="{F9F60415-C9DB-4E60-B8D7-5D1177BC1A11}" type="presOf" srcId="{72FE8C8E-ED6F-4CE5-8DDE-CD3F8E8C35E1}" destId="{16BAE9DD-AF1E-4DDB-91E8-C0E7F8801AF0}" srcOrd="0" destOrd="0" presId="urn:microsoft.com/office/officeart/2005/8/layout/orgChart1"/>
    <dgm:cxn modelId="{78C5B9FD-1F1E-40DF-9E89-E115F28F5CFC}" type="presOf" srcId="{6ADDE4F7-AE98-4A93-A5FD-FFD86B60F1F7}" destId="{DE5E5726-610F-4D83-9537-AB08EDAFCC93}" srcOrd="0" destOrd="0" presId="urn:microsoft.com/office/officeart/2005/8/layout/orgChart1"/>
    <dgm:cxn modelId="{D6B90735-609A-45C7-85F9-2BF37222F337}" type="presOf" srcId="{A4D353E9-2EA8-4D1F-A0DC-D4111C7238D6}" destId="{A62B328A-B5F1-4FEB-92E6-57FEC3C39B29}" srcOrd="1" destOrd="0" presId="urn:microsoft.com/office/officeart/2005/8/layout/orgChart1"/>
    <dgm:cxn modelId="{A5D10112-8CCF-4637-AE7B-E9E0DBCC0D01}" srcId="{A4D353E9-2EA8-4D1F-A0DC-D4111C7238D6}" destId="{548F8CB7-B6BA-497F-A635-C7EE7D1126C4}" srcOrd="3" destOrd="0" parTransId="{C7FA86CE-11D3-4B5B-98C1-C897F9C11786}" sibTransId="{70F86EC8-F444-4D39-9E83-B68F01940279}"/>
    <dgm:cxn modelId="{C8784FB2-9824-46A9-BCCC-750AC91A2078}" type="presOf" srcId="{729C7FE8-1488-469D-AE57-61CAF1A846F0}" destId="{077F0ADE-34E3-424F-8AB4-F4BD182D5966}" srcOrd="0" destOrd="0" presId="urn:microsoft.com/office/officeart/2005/8/layout/orgChart1"/>
    <dgm:cxn modelId="{C004A446-9928-4123-A582-FA3B4B054EDA}" type="presOf" srcId="{548F8CB7-B6BA-497F-A635-C7EE7D1126C4}" destId="{A4ED5673-1522-4EC6-93D5-75E1F9FCEFDB}" srcOrd="0" destOrd="0" presId="urn:microsoft.com/office/officeart/2005/8/layout/orgChart1"/>
    <dgm:cxn modelId="{48305FFA-9CDB-4DC5-B96F-F17CF757124F}" srcId="{12A0834C-1B4D-42AA-93E5-344A6C63815E}" destId="{7D390DE7-AC83-466A-B17A-D252B0E79304}" srcOrd="5" destOrd="0" parTransId="{3003AEDA-8489-44EF-AF27-BD9DDCC9011C}" sibTransId="{5AC2ADE0-9D97-42EC-A143-48C1A601C17F}"/>
    <dgm:cxn modelId="{B5EF3ECA-18FA-4D60-A4C5-1FF36167B953}" type="presOf" srcId="{3C0C8434-8AD7-4EBE-95E4-29E7F1DAE58E}" destId="{1055A481-0B80-4CB8-9392-8DD2A38E89A0}" srcOrd="1" destOrd="0" presId="urn:microsoft.com/office/officeart/2005/8/layout/orgChart1"/>
    <dgm:cxn modelId="{8CE89D87-50A2-40B3-8DBE-581B6599C700}" srcId="{65941612-B167-4184-85A4-A0398423907D}" destId="{9C147BA1-BFB2-4FE9-B774-C5C1FAA5C345}" srcOrd="2" destOrd="0" parTransId="{3D3A0960-727F-4C45-B5F3-B13C3B6C1ACD}" sibTransId="{D525E211-B20E-465D-8DC0-F3B69BDD6074}"/>
    <dgm:cxn modelId="{D7CF2B2C-7772-4D2E-9D3D-657CC1521C12}" srcId="{65941612-B167-4184-85A4-A0398423907D}" destId="{28854569-596C-440E-A491-6EB9F38EE468}" srcOrd="6" destOrd="0" parTransId="{CA1FF4A1-8058-44EB-BD21-D4B9B439FADA}" sibTransId="{C4007D78-E79C-41F3-B5BF-00E09A08A7DD}"/>
    <dgm:cxn modelId="{B4366025-5CF4-4249-B343-B7E10BB0DEF6}" srcId="{65941612-B167-4184-85A4-A0398423907D}" destId="{897FF223-7FAD-4971-A6EE-2E6439A1EB01}" srcOrd="3" destOrd="0" parTransId="{13B062E2-219A-4C03-95E6-2931F92110C3}" sibTransId="{A86C9FA6-303C-4B94-BEDD-66B31B104998}"/>
    <dgm:cxn modelId="{9DC57F06-D2A7-4A57-B51A-15BA4CEBDB77}" type="presOf" srcId="{12A0834C-1B4D-42AA-93E5-344A6C63815E}" destId="{4C2A6BFB-8DA0-4465-B232-78FECFCF7CC0}" srcOrd="0" destOrd="0" presId="urn:microsoft.com/office/officeart/2005/8/layout/orgChart1"/>
    <dgm:cxn modelId="{8D56ACD2-A687-47FA-8D18-954DC9F61827}" type="presOf" srcId="{87AB68D1-6E1F-4A6E-847B-32E3DF8C10DA}" destId="{0819FBA7-87FA-441E-9E95-CD14B169C5D4}" srcOrd="1" destOrd="0" presId="urn:microsoft.com/office/officeart/2005/8/layout/orgChart1"/>
    <dgm:cxn modelId="{92EF35CC-858F-4542-9A04-3D4CCFEB68AD}" srcId="{9C147BA1-BFB2-4FE9-B774-C5C1FAA5C345}" destId="{4D8956F6-6BF9-47E9-81F5-15F5EE490497}" srcOrd="4" destOrd="0" parTransId="{6BF2BEC7-F816-4002-AECA-24054AC1DE4E}" sibTransId="{2EEA23C7-5B96-40B0-89F4-1FAEBCA3746D}"/>
    <dgm:cxn modelId="{5C53A414-9F82-4130-853A-4EC583338E0B}" type="presOf" srcId="{F3F7E067-FDC8-4933-ACD1-373E842534A7}" destId="{BCF5E39A-A0A4-4E32-9E73-01E38548789F}" srcOrd="0" destOrd="0" presId="urn:microsoft.com/office/officeart/2005/8/layout/orgChart1"/>
    <dgm:cxn modelId="{8952BEBE-71CB-4A7E-8BEF-EA0A25F4D1D6}" srcId="{4334EA9C-FD88-44BC-BBDA-D3ABE1AFC8DB}" destId="{9619239E-658D-4CF8-A4E7-18020B633860}" srcOrd="2" destOrd="0" parTransId="{415265E3-D655-4675-9FF0-EB6205D4F937}" sibTransId="{79765326-E8ED-405C-9AA5-E956477B9C10}"/>
    <dgm:cxn modelId="{3CD8D6FD-8546-433C-845C-BE710AAA0115}" srcId="{A2667271-7C69-4DB0-942B-957AB136D76E}" destId="{830BAA32-2076-408D-BB83-0B152C2F98B6}" srcOrd="0" destOrd="0" parTransId="{EC055EE3-8034-4DEB-89B3-C46A9A204B35}" sibTransId="{16D00C2F-1C39-4108-AE4A-C7E1428B5FBE}"/>
    <dgm:cxn modelId="{46D51324-502F-411F-85E6-02CBC0A90268}" type="presOf" srcId="{9221D875-91E4-4D0F-9648-C15A51CB2205}" destId="{981433E8-13BB-4B42-B73E-C5835E199D29}" srcOrd="0" destOrd="0" presId="urn:microsoft.com/office/officeart/2005/8/layout/orgChart1"/>
    <dgm:cxn modelId="{C8593A6C-E8F3-44BA-8DF2-99C96830B755}" srcId="{A2667271-7C69-4DB0-942B-957AB136D76E}" destId="{4334EA9C-FD88-44BC-BBDA-D3ABE1AFC8DB}" srcOrd="1" destOrd="0" parTransId="{B33187D6-F3EF-4C35-A6D0-3E88264D8DDC}" sibTransId="{D5B27C53-5115-4271-B983-AD9073695BF2}"/>
    <dgm:cxn modelId="{0330974B-FD7B-408B-9A33-150D848ECFC6}" type="presOf" srcId="{BFF060BC-D3D8-43CD-927A-524287C8E1F4}" destId="{7BB55995-1708-45C7-9B24-8ADB7AF08C53}" srcOrd="0" destOrd="0" presId="urn:microsoft.com/office/officeart/2005/8/layout/orgChart1"/>
    <dgm:cxn modelId="{0EFF647C-BA8C-4848-98B8-A0EBC88DBFB5}" type="presOf" srcId="{B33187D6-F3EF-4C35-A6D0-3E88264D8DDC}" destId="{AE7F6288-51BF-4B5B-A565-381A55A92554}" srcOrd="0" destOrd="0" presId="urn:microsoft.com/office/officeart/2005/8/layout/orgChart1"/>
    <dgm:cxn modelId="{98DFDDB6-E6BA-4FC3-BAEC-B84CAE67FBA7}" type="presOf" srcId="{97DBAF43-6956-44A9-8466-F1F7E26EE249}" destId="{D79FEA92-F33A-43AE-90F4-796AB613FA8F}" srcOrd="0" destOrd="0" presId="urn:microsoft.com/office/officeart/2005/8/layout/orgChart1"/>
    <dgm:cxn modelId="{B3F76194-9506-4FB5-A025-8A1EC09E9CE6}" srcId="{4334EA9C-FD88-44BC-BBDA-D3ABE1AFC8DB}" destId="{12A0834C-1B4D-42AA-93E5-344A6C63815E}" srcOrd="1" destOrd="0" parTransId="{50F88FA6-0171-4AB0-AC11-A16A1BEEB10A}" sibTransId="{79E1E5CF-2D21-4728-85F7-B00D2B2B4C1C}"/>
    <dgm:cxn modelId="{706E362F-E62B-4195-B5BA-3A5C3D25E097}" type="presOf" srcId="{C9110EBB-BC7E-4798-B463-A729577C0932}" destId="{05CA484B-2E53-4761-94CA-54FD5F899721}" srcOrd="0" destOrd="0" presId="urn:microsoft.com/office/officeart/2005/8/layout/orgChart1"/>
    <dgm:cxn modelId="{1242A3DD-C021-4EBC-9D6A-59705BE9EA9E}" type="presOf" srcId="{A2F99F02-CA2C-4CF9-A522-794C16EC6511}" destId="{35DE5F97-6EF8-4DF8-9305-C6C9B023432A}" srcOrd="0" destOrd="0" presId="urn:microsoft.com/office/officeart/2005/8/layout/orgChart1"/>
    <dgm:cxn modelId="{E1652731-DB7E-4FFD-873C-6619C4246EFD}" type="presOf" srcId="{28854569-596C-440E-A491-6EB9F38EE468}" destId="{55E1B382-7A7F-455E-B77C-E69B35635F84}" srcOrd="1" destOrd="0" presId="urn:microsoft.com/office/officeart/2005/8/layout/orgChart1"/>
    <dgm:cxn modelId="{DC87C487-8E15-4F3A-A859-B31CFEE0D8CE}" srcId="{F3F7E067-FDC8-4933-ACD1-373E842534A7}" destId="{426B1E19-D2BC-4FE0-9E7E-40162A02CC25}" srcOrd="0" destOrd="0" parTransId="{21C8436B-67E9-44DB-8888-2A7911B6B690}" sibTransId="{A8211CCF-02DC-443F-823C-8E6D0F8D3823}"/>
    <dgm:cxn modelId="{0BCDCDDA-66C6-4E1D-B77A-68548C77B60E}" type="presOf" srcId="{8B7E054E-AB5C-43D7-9B1E-3B2AC22C8428}" destId="{A8827136-FD10-412E-BEC7-38AD15F23CB2}" srcOrd="0" destOrd="0" presId="urn:microsoft.com/office/officeart/2005/8/layout/orgChart1"/>
    <dgm:cxn modelId="{DF1229EF-75E4-4C78-8F88-56631DCF958D}" srcId="{9C147BA1-BFB2-4FE9-B774-C5C1FAA5C345}" destId="{59F1E708-E1B6-43FE-99CD-AFAF45C66ECD}" srcOrd="1" destOrd="0" parTransId="{7E651FD8-9134-419F-8243-9FE4353CCF7D}" sibTransId="{DF08970F-F6F6-401E-85C3-CE0E484679BC}"/>
    <dgm:cxn modelId="{48761BF3-B508-480D-914C-8A2E4D0CDB06}" type="presOf" srcId="{A2F99F02-CA2C-4CF9-A522-794C16EC6511}" destId="{A849A565-9BE2-48DC-93EF-5CBC3B949ECE}" srcOrd="1" destOrd="0" presId="urn:microsoft.com/office/officeart/2005/8/layout/orgChart1"/>
    <dgm:cxn modelId="{26821554-CB3C-43CF-8833-38690EF7E9D6}" type="presOf" srcId="{C8EDF521-316F-43FD-B170-E3302FFCE66A}" destId="{B70EC867-A679-4C2B-815F-3E362387478A}" srcOrd="0" destOrd="0" presId="urn:microsoft.com/office/officeart/2005/8/layout/orgChart1"/>
    <dgm:cxn modelId="{3BECD09B-3486-4804-B192-7D3D5A3A322C}" type="presOf" srcId="{3650B2AB-08F5-4DF2-9A4A-1A5EE194D5B0}" destId="{F5C7F385-4166-4404-8DDE-0267699C230F}" srcOrd="0" destOrd="0" presId="urn:microsoft.com/office/officeart/2005/8/layout/orgChart1"/>
    <dgm:cxn modelId="{60E9979D-BD7F-4DEE-A069-5B1D89D0B7F6}" type="presOf" srcId="{50B5FE58-88D8-440B-A8E9-FEB543730E86}" destId="{B54D43D3-2372-4E14-A50A-B1E95F05D787}" srcOrd="0" destOrd="0" presId="urn:microsoft.com/office/officeart/2005/8/layout/orgChart1"/>
    <dgm:cxn modelId="{43291241-FDB8-4C1F-AFE6-343267A69862}" type="presOf" srcId="{9C147BA1-BFB2-4FE9-B774-C5C1FAA5C345}" destId="{75A173A1-2062-4B59-8F46-470667172D73}" srcOrd="1" destOrd="0" presId="urn:microsoft.com/office/officeart/2005/8/layout/orgChart1"/>
    <dgm:cxn modelId="{9543DAB0-BCDC-4842-AFD7-1FFACDC5F844}" type="presParOf" srcId="{50F45252-622E-4120-BC12-5643FCE7B9F8}" destId="{E9E6C836-0A5E-43B8-B484-E498CD0C8149}" srcOrd="0" destOrd="0" presId="urn:microsoft.com/office/officeart/2005/8/layout/orgChart1"/>
    <dgm:cxn modelId="{F2346EE7-E160-45A1-8491-E6995D863C39}" type="presParOf" srcId="{E9E6C836-0A5E-43B8-B484-E498CD0C8149}" destId="{B36377F4-FA6F-419C-88A0-659E1D8E6421}" srcOrd="0" destOrd="0" presId="urn:microsoft.com/office/officeart/2005/8/layout/orgChart1"/>
    <dgm:cxn modelId="{992CBC84-939E-4614-8EB9-8203372DB1AA}" type="presParOf" srcId="{B36377F4-FA6F-419C-88A0-659E1D8E6421}" destId="{C8D7FCDB-C93A-48C2-A68A-90E425546F68}" srcOrd="0" destOrd="0" presId="urn:microsoft.com/office/officeart/2005/8/layout/orgChart1"/>
    <dgm:cxn modelId="{AC3A1BCB-9F00-4E13-A9FF-E5174B0DB3CB}" type="presParOf" srcId="{B36377F4-FA6F-419C-88A0-659E1D8E6421}" destId="{F3473FA4-485A-4178-9745-66BEF1B25228}" srcOrd="1" destOrd="0" presId="urn:microsoft.com/office/officeart/2005/8/layout/orgChart1"/>
    <dgm:cxn modelId="{6A3885BF-A0F2-4CAA-AB53-0FDB297D8DDD}" type="presParOf" srcId="{E9E6C836-0A5E-43B8-B484-E498CD0C8149}" destId="{30944E1F-5865-4B8B-9F68-1DB12DC080CD}" srcOrd="1" destOrd="0" presId="urn:microsoft.com/office/officeart/2005/8/layout/orgChart1"/>
    <dgm:cxn modelId="{FAAADA14-C660-44E8-B974-D3B7352353D6}" type="presParOf" srcId="{30944E1F-5865-4B8B-9F68-1DB12DC080CD}" destId="{D79FEA92-F33A-43AE-90F4-796AB613FA8F}" srcOrd="0" destOrd="0" presId="urn:microsoft.com/office/officeart/2005/8/layout/orgChart1"/>
    <dgm:cxn modelId="{42396906-DA51-46A5-AB94-CAE29C0FDB5A}" type="presParOf" srcId="{30944E1F-5865-4B8B-9F68-1DB12DC080CD}" destId="{8607C175-CB10-4DD9-863B-5BD3FB6B7174}" srcOrd="1" destOrd="0" presId="urn:microsoft.com/office/officeart/2005/8/layout/orgChart1"/>
    <dgm:cxn modelId="{85F57B5E-E5CB-4AF9-AD7F-E0A99E48E395}" type="presParOf" srcId="{8607C175-CB10-4DD9-863B-5BD3FB6B7174}" destId="{F650746F-9E8B-4964-B6BA-D6B29DD5360C}" srcOrd="0" destOrd="0" presId="urn:microsoft.com/office/officeart/2005/8/layout/orgChart1"/>
    <dgm:cxn modelId="{1B65ACBB-3DFC-41CF-A15D-B2432C3F835C}" type="presParOf" srcId="{F650746F-9E8B-4964-B6BA-D6B29DD5360C}" destId="{E1B716AE-70AC-43E4-AEB6-D285B657BC19}" srcOrd="0" destOrd="0" presId="urn:microsoft.com/office/officeart/2005/8/layout/orgChart1"/>
    <dgm:cxn modelId="{CF331A62-0261-4E4B-99E8-30EBA0BA3585}" type="presParOf" srcId="{F650746F-9E8B-4964-B6BA-D6B29DD5360C}" destId="{7801EB1A-BD95-4424-9CC0-1393BB452B62}" srcOrd="1" destOrd="0" presId="urn:microsoft.com/office/officeart/2005/8/layout/orgChart1"/>
    <dgm:cxn modelId="{A0B7F1D8-4866-4770-9064-9401F56609C9}" type="presParOf" srcId="{8607C175-CB10-4DD9-863B-5BD3FB6B7174}" destId="{1242DCC1-6506-4C01-AA66-54C28DE70B2A}" srcOrd="1" destOrd="0" presId="urn:microsoft.com/office/officeart/2005/8/layout/orgChart1"/>
    <dgm:cxn modelId="{196C1979-5D8B-4862-BEE8-B2EDDDA0F1C0}" type="presParOf" srcId="{8607C175-CB10-4DD9-863B-5BD3FB6B7174}" destId="{A00ED1E4-137A-456A-A11C-18A8E3C45931}" srcOrd="2" destOrd="0" presId="urn:microsoft.com/office/officeart/2005/8/layout/orgChart1"/>
    <dgm:cxn modelId="{8FB70F52-DFC6-42B2-B8D0-B2A6B0F1D84C}" type="presParOf" srcId="{30944E1F-5865-4B8B-9F68-1DB12DC080CD}" destId="{B66C42AC-F8C5-4890-868B-DDAD37B98FE6}" srcOrd="2" destOrd="0" presId="urn:microsoft.com/office/officeart/2005/8/layout/orgChart1"/>
    <dgm:cxn modelId="{2BA809D6-430B-4CA9-9201-422CA8972C81}" type="presParOf" srcId="{30944E1F-5865-4B8B-9F68-1DB12DC080CD}" destId="{9A041893-5256-465F-B77F-87B0C8E4CA4D}" srcOrd="3" destOrd="0" presId="urn:microsoft.com/office/officeart/2005/8/layout/orgChart1"/>
    <dgm:cxn modelId="{5E6CB8B0-5664-4FC1-A8AC-6992E017AA65}" type="presParOf" srcId="{9A041893-5256-465F-B77F-87B0C8E4CA4D}" destId="{BE0B83C3-EED7-4022-971B-4CE5765A25B3}" srcOrd="0" destOrd="0" presId="urn:microsoft.com/office/officeart/2005/8/layout/orgChart1"/>
    <dgm:cxn modelId="{16277D71-34A7-4B54-840F-E3E2CC884F5F}" type="presParOf" srcId="{BE0B83C3-EED7-4022-971B-4CE5765A25B3}" destId="{793A3AEC-E22B-42A4-B119-0C6611443F30}" srcOrd="0" destOrd="0" presId="urn:microsoft.com/office/officeart/2005/8/layout/orgChart1"/>
    <dgm:cxn modelId="{63F2FD6F-94D7-4F94-9E3A-0A473A2BD7F8}" type="presParOf" srcId="{BE0B83C3-EED7-4022-971B-4CE5765A25B3}" destId="{49457D2C-36F2-45F9-B34A-53C6F9997D62}" srcOrd="1" destOrd="0" presId="urn:microsoft.com/office/officeart/2005/8/layout/orgChart1"/>
    <dgm:cxn modelId="{FA0629C3-A003-4D0A-98AA-FB27D17D4A61}" type="presParOf" srcId="{9A041893-5256-465F-B77F-87B0C8E4CA4D}" destId="{E889E7CF-1FCA-413D-9D9D-B0684BCB716C}" srcOrd="1" destOrd="0" presId="urn:microsoft.com/office/officeart/2005/8/layout/orgChart1"/>
    <dgm:cxn modelId="{07CA7B79-62F7-482E-AB7C-C59336A79517}" type="presParOf" srcId="{E889E7CF-1FCA-413D-9D9D-B0684BCB716C}" destId="{5D7AC4EB-1FB2-4016-838C-9F7B56CB70E9}" srcOrd="0" destOrd="0" presId="urn:microsoft.com/office/officeart/2005/8/layout/orgChart1"/>
    <dgm:cxn modelId="{033BBC24-C52A-47FD-ABC7-D4D95F8108D4}" type="presParOf" srcId="{E889E7CF-1FCA-413D-9D9D-B0684BCB716C}" destId="{F58860CC-3790-49CA-B38E-2807AAE14606}" srcOrd="1" destOrd="0" presId="urn:microsoft.com/office/officeart/2005/8/layout/orgChart1"/>
    <dgm:cxn modelId="{2A664D62-DE6E-4667-9525-323F94715F75}" type="presParOf" srcId="{F58860CC-3790-49CA-B38E-2807AAE14606}" destId="{08E57CA9-4B82-4175-B3CD-71A58E67CF7F}" srcOrd="0" destOrd="0" presId="urn:microsoft.com/office/officeart/2005/8/layout/orgChart1"/>
    <dgm:cxn modelId="{9392F00B-74BD-406C-A57B-478FB5D0DFD7}" type="presParOf" srcId="{08E57CA9-4B82-4175-B3CD-71A58E67CF7F}" destId="{7BB55995-1708-45C7-9B24-8ADB7AF08C53}" srcOrd="0" destOrd="0" presId="urn:microsoft.com/office/officeart/2005/8/layout/orgChart1"/>
    <dgm:cxn modelId="{B3C78B7A-BE3E-4650-9421-50209C631C7E}" type="presParOf" srcId="{08E57CA9-4B82-4175-B3CD-71A58E67CF7F}" destId="{BF5D034E-F1AC-449A-8B03-62E9004C5161}" srcOrd="1" destOrd="0" presId="urn:microsoft.com/office/officeart/2005/8/layout/orgChart1"/>
    <dgm:cxn modelId="{8614A3F9-DA2F-452D-A953-1ABD77CDA462}" type="presParOf" srcId="{F58860CC-3790-49CA-B38E-2807AAE14606}" destId="{7FCEB042-6454-477E-95B3-C546A7782F12}" srcOrd="1" destOrd="0" presId="urn:microsoft.com/office/officeart/2005/8/layout/orgChart1"/>
    <dgm:cxn modelId="{A3EB1400-A5CD-4355-856D-B2BDED30D688}" type="presParOf" srcId="{7FCEB042-6454-477E-95B3-C546A7782F12}" destId="{FF7F7F5E-CFCB-4445-B739-52C52A87FC39}" srcOrd="0" destOrd="0" presId="urn:microsoft.com/office/officeart/2005/8/layout/orgChart1"/>
    <dgm:cxn modelId="{76142A33-FF0A-40C8-94B4-5A92248A8423}" type="presParOf" srcId="{7FCEB042-6454-477E-95B3-C546A7782F12}" destId="{4EA126AA-5C5B-4798-8557-7483B8885563}" srcOrd="1" destOrd="0" presId="urn:microsoft.com/office/officeart/2005/8/layout/orgChart1"/>
    <dgm:cxn modelId="{98E9B7C5-F901-4224-9875-A71B5ADC1769}" type="presParOf" srcId="{4EA126AA-5C5B-4798-8557-7483B8885563}" destId="{C9189D5B-126D-44FD-A640-A86808123764}" srcOrd="0" destOrd="0" presId="urn:microsoft.com/office/officeart/2005/8/layout/orgChart1"/>
    <dgm:cxn modelId="{9582B18C-F12E-4204-8278-F550CD505F87}" type="presParOf" srcId="{C9189D5B-126D-44FD-A640-A86808123764}" destId="{F5C7F385-4166-4404-8DDE-0267699C230F}" srcOrd="0" destOrd="0" presId="urn:microsoft.com/office/officeart/2005/8/layout/orgChart1"/>
    <dgm:cxn modelId="{01E527FD-0C89-48EA-9CD3-AFA75FEBF854}" type="presParOf" srcId="{C9189D5B-126D-44FD-A640-A86808123764}" destId="{0CFCF302-73D6-4A46-AA42-9B7060E94CA2}" srcOrd="1" destOrd="0" presId="urn:microsoft.com/office/officeart/2005/8/layout/orgChart1"/>
    <dgm:cxn modelId="{4735289B-42AD-4995-9991-5CDE9F8FEBB4}" type="presParOf" srcId="{4EA126AA-5C5B-4798-8557-7483B8885563}" destId="{BC3AE135-EB1F-4DE9-8368-F0A6019B5B6C}" srcOrd="1" destOrd="0" presId="urn:microsoft.com/office/officeart/2005/8/layout/orgChart1"/>
    <dgm:cxn modelId="{CEAB4856-3725-4183-A536-7A499397ACE0}" type="presParOf" srcId="{4EA126AA-5C5B-4798-8557-7483B8885563}" destId="{DD8D56FD-5564-4297-86B8-BC1091E37CCC}" srcOrd="2" destOrd="0" presId="urn:microsoft.com/office/officeart/2005/8/layout/orgChart1"/>
    <dgm:cxn modelId="{4520AEF2-B82D-4190-BD4E-CA3E73D62389}" type="presParOf" srcId="{7FCEB042-6454-477E-95B3-C546A7782F12}" destId="{93EDDEB8-2367-410F-91F0-5974EC5E8043}" srcOrd="2" destOrd="0" presId="urn:microsoft.com/office/officeart/2005/8/layout/orgChart1"/>
    <dgm:cxn modelId="{A12F1F6D-69A9-4277-877F-BCAA1A2B28BF}" type="presParOf" srcId="{7FCEB042-6454-477E-95B3-C546A7782F12}" destId="{A3F7F5E3-E9AF-4043-B96D-A6755217F080}" srcOrd="3" destOrd="0" presId="urn:microsoft.com/office/officeart/2005/8/layout/orgChart1"/>
    <dgm:cxn modelId="{9EC9990D-2859-42F6-A581-CB59D69A13C3}" type="presParOf" srcId="{A3F7F5E3-E9AF-4043-B96D-A6755217F080}" destId="{7814FC95-6C80-47A2-8C9A-23F7C7D5C26A}" srcOrd="0" destOrd="0" presId="urn:microsoft.com/office/officeart/2005/8/layout/orgChart1"/>
    <dgm:cxn modelId="{A1BFFEB8-B0A4-4588-BDB7-B40BD4A18DC2}" type="presParOf" srcId="{7814FC95-6C80-47A2-8C9A-23F7C7D5C26A}" destId="{24918CA2-9A1C-4ED4-958A-419FE6C16ECE}" srcOrd="0" destOrd="0" presId="urn:microsoft.com/office/officeart/2005/8/layout/orgChart1"/>
    <dgm:cxn modelId="{D6E71F0E-9B83-42B7-81C7-903E0CDD9C8A}" type="presParOf" srcId="{7814FC95-6C80-47A2-8C9A-23F7C7D5C26A}" destId="{B34355EF-DE1E-4A9E-B2B3-8126EA5A608A}" srcOrd="1" destOrd="0" presId="urn:microsoft.com/office/officeart/2005/8/layout/orgChart1"/>
    <dgm:cxn modelId="{ED65075D-A737-4879-9EAC-280D44867860}" type="presParOf" srcId="{A3F7F5E3-E9AF-4043-B96D-A6755217F080}" destId="{E329B75B-FA1A-49E6-9CC4-BFFAF4C257FD}" srcOrd="1" destOrd="0" presId="urn:microsoft.com/office/officeart/2005/8/layout/orgChart1"/>
    <dgm:cxn modelId="{1B933592-3D77-4416-856E-E63B38B5CF5D}" type="presParOf" srcId="{A3F7F5E3-E9AF-4043-B96D-A6755217F080}" destId="{BFA88671-B185-4E95-BF9D-31804FEEF78A}" srcOrd="2" destOrd="0" presId="urn:microsoft.com/office/officeart/2005/8/layout/orgChart1"/>
    <dgm:cxn modelId="{156F514D-21F3-49CE-83F9-43FDB36AD2D0}" type="presParOf" srcId="{F58860CC-3790-49CA-B38E-2807AAE14606}" destId="{5BCE76B3-0AFE-4BE2-B488-C648DCC4AED9}" srcOrd="2" destOrd="0" presId="urn:microsoft.com/office/officeart/2005/8/layout/orgChart1"/>
    <dgm:cxn modelId="{76E11F40-BBA0-4E52-8B10-FCB389578F35}" type="presParOf" srcId="{E889E7CF-1FCA-413D-9D9D-B0684BCB716C}" destId="{A93ACE16-591B-4C2B-9690-AAD93500A801}" srcOrd="2" destOrd="0" presId="urn:microsoft.com/office/officeart/2005/8/layout/orgChart1"/>
    <dgm:cxn modelId="{084CDF0A-DF92-4F90-A09C-CA94D19DE356}" type="presParOf" srcId="{E889E7CF-1FCA-413D-9D9D-B0684BCB716C}" destId="{BEEA8A31-169D-4474-A752-8FDE37FB0A1A}" srcOrd="3" destOrd="0" presId="urn:microsoft.com/office/officeart/2005/8/layout/orgChart1"/>
    <dgm:cxn modelId="{1B550EC1-AEE3-4754-ACF8-EB9A05C6B7F7}" type="presParOf" srcId="{BEEA8A31-169D-4474-A752-8FDE37FB0A1A}" destId="{87215784-519D-4021-87DB-6DCAA6DB45F7}" srcOrd="0" destOrd="0" presId="urn:microsoft.com/office/officeart/2005/8/layout/orgChart1"/>
    <dgm:cxn modelId="{272DD913-172F-42FD-B65A-C28BC57818E7}" type="presParOf" srcId="{87215784-519D-4021-87DB-6DCAA6DB45F7}" destId="{639DA74F-DB11-461A-A0C7-233536CD5310}" srcOrd="0" destOrd="0" presId="urn:microsoft.com/office/officeart/2005/8/layout/orgChart1"/>
    <dgm:cxn modelId="{E4DCBA54-66BB-43E2-A3D7-AE1C98F9C19B}" type="presParOf" srcId="{87215784-519D-4021-87DB-6DCAA6DB45F7}" destId="{0819FBA7-87FA-441E-9E95-CD14B169C5D4}" srcOrd="1" destOrd="0" presId="urn:microsoft.com/office/officeart/2005/8/layout/orgChart1"/>
    <dgm:cxn modelId="{02B1B168-D3F6-4466-A1A9-FAFCB17F9852}" type="presParOf" srcId="{BEEA8A31-169D-4474-A752-8FDE37FB0A1A}" destId="{7C2109BB-97BD-4E88-9C59-0D86270C9F43}" srcOrd="1" destOrd="0" presId="urn:microsoft.com/office/officeart/2005/8/layout/orgChart1"/>
    <dgm:cxn modelId="{6F0AD6F3-25DF-4E59-A793-134EEE7F7697}" type="presParOf" srcId="{BEEA8A31-169D-4474-A752-8FDE37FB0A1A}" destId="{9F9B7242-20CB-44C5-950C-955BFF0FD84E}" srcOrd="2" destOrd="0" presId="urn:microsoft.com/office/officeart/2005/8/layout/orgChart1"/>
    <dgm:cxn modelId="{49058DC5-503E-4B4A-9BB0-FFF2A867FFFB}" type="presParOf" srcId="{E889E7CF-1FCA-413D-9D9D-B0684BCB716C}" destId="{CB5C4CA7-1787-4306-B8B9-B1CBAB6E668A}" srcOrd="4" destOrd="0" presId="urn:microsoft.com/office/officeart/2005/8/layout/orgChart1"/>
    <dgm:cxn modelId="{35AA94AA-B4AF-4B18-82FA-F1655EAD0DE4}" type="presParOf" srcId="{E889E7CF-1FCA-413D-9D9D-B0684BCB716C}" destId="{886CE002-E37E-4A05-A148-D03962BB6A0E}" srcOrd="5" destOrd="0" presId="urn:microsoft.com/office/officeart/2005/8/layout/orgChart1"/>
    <dgm:cxn modelId="{6769FFE4-C872-4A98-ACD5-C97E263F1F1D}" type="presParOf" srcId="{886CE002-E37E-4A05-A148-D03962BB6A0E}" destId="{81A87FE3-D4A9-4BDA-BB09-AAB462DE8DC1}" srcOrd="0" destOrd="0" presId="urn:microsoft.com/office/officeart/2005/8/layout/orgChart1"/>
    <dgm:cxn modelId="{AB008EFB-81D5-4324-B588-307E629A666E}" type="presParOf" srcId="{81A87FE3-D4A9-4BDA-BB09-AAB462DE8DC1}" destId="{16AEC38A-7149-4E17-A151-BF46AD0BF7AC}" srcOrd="0" destOrd="0" presId="urn:microsoft.com/office/officeart/2005/8/layout/orgChart1"/>
    <dgm:cxn modelId="{027D9C81-5366-4882-BE70-DEF7FEB9CAE2}" type="presParOf" srcId="{81A87FE3-D4A9-4BDA-BB09-AAB462DE8DC1}" destId="{75A173A1-2062-4B59-8F46-470667172D73}" srcOrd="1" destOrd="0" presId="urn:microsoft.com/office/officeart/2005/8/layout/orgChart1"/>
    <dgm:cxn modelId="{1FA54917-A7E0-4C36-BFEF-8BBFB35E65C5}" type="presParOf" srcId="{886CE002-E37E-4A05-A148-D03962BB6A0E}" destId="{B8D9AEA8-361A-4940-B251-906E6F530C1B}" srcOrd="1" destOrd="0" presId="urn:microsoft.com/office/officeart/2005/8/layout/orgChart1"/>
    <dgm:cxn modelId="{3A352400-92BC-493B-9369-3BA57718FAC8}" type="presParOf" srcId="{B8D9AEA8-361A-4940-B251-906E6F530C1B}" destId="{D7EA21A6-092C-46D3-85E3-7E59B1877ACF}" srcOrd="0" destOrd="0" presId="urn:microsoft.com/office/officeart/2005/8/layout/orgChart1"/>
    <dgm:cxn modelId="{5D846613-6A9B-4359-ADC1-C318C5B2F81C}" type="presParOf" srcId="{B8D9AEA8-361A-4940-B251-906E6F530C1B}" destId="{8B9D7B3C-80DD-414E-99E1-CBE5DB8A426E}" srcOrd="1" destOrd="0" presId="urn:microsoft.com/office/officeart/2005/8/layout/orgChart1"/>
    <dgm:cxn modelId="{3DCDEAA0-7745-4D38-AB62-B11672849A50}" type="presParOf" srcId="{8B9D7B3C-80DD-414E-99E1-CBE5DB8A426E}" destId="{D3087E6B-F603-446E-8377-86864CCAB994}" srcOrd="0" destOrd="0" presId="urn:microsoft.com/office/officeart/2005/8/layout/orgChart1"/>
    <dgm:cxn modelId="{E4885E21-A910-49FB-89A1-6A18D142AB44}" type="presParOf" srcId="{D3087E6B-F603-446E-8377-86864CCAB994}" destId="{DBE43C16-77E2-49E8-9D24-6C79504E1FAF}" srcOrd="0" destOrd="0" presId="urn:microsoft.com/office/officeart/2005/8/layout/orgChart1"/>
    <dgm:cxn modelId="{B82997B1-E855-4270-899C-BDEFEC7115D5}" type="presParOf" srcId="{D3087E6B-F603-446E-8377-86864CCAB994}" destId="{260B5952-9626-4C01-93EF-5468FC578BCE}" srcOrd="1" destOrd="0" presId="urn:microsoft.com/office/officeart/2005/8/layout/orgChart1"/>
    <dgm:cxn modelId="{AF6F871C-ADED-4508-8540-79FEAE53D4C4}" type="presParOf" srcId="{8B9D7B3C-80DD-414E-99E1-CBE5DB8A426E}" destId="{2C76B830-AB00-4EC7-840A-048E3B554381}" srcOrd="1" destOrd="0" presId="urn:microsoft.com/office/officeart/2005/8/layout/orgChart1"/>
    <dgm:cxn modelId="{7D80A6D9-F856-42DF-9A9D-79A334E5E1D0}" type="presParOf" srcId="{8B9D7B3C-80DD-414E-99E1-CBE5DB8A426E}" destId="{E45130BA-0AE0-4ED1-8E58-5378E9EB6D82}" srcOrd="2" destOrd="0" presId="urn:microsoft.com/office/officeart/2005/8/layout/orgChart1"/>
    <dgm:cxn modelId="{3DC355B9-22A6-45BA-B605-5C815FB5DBB0}" type="presParOf" srcId="{B8D9AEA8-361A-4940-B251-906E6F530C1B}" destId="{2A05E0F4-76BE-4706-B3DB-2773E7BE1CB2}" srcOrd="2" destOrd="0" presId="urn:microsoft.com/office/officeart/2005/8/layout/orgChart1"/>
    <dgm:cxn modelId="{413D6EBB-C5D5-4841-97CD-38A0D849DDE6}" type="presParOf" srcId="{B8D9AEA8-361A-4940-B251-906E6F530C1B}" destId="{BEC732A5-6153-4816-93DE-09485C0F9986}" srcOrd="3" destOrd="0" presId="urn:microsoft.com/office/officeart/2005/8/layout/orgChart1"/>
    <dgm:cxn modelId="{451C81F5-8045-4DDE-B546-B4EA899955A2}" type="presParOf" srcId="{BEC732A5-6153-4816-93DE-09485C0F9986}" destId="{69A003FD-56AA-43CD-A669-FA8E8A371E42}" srcOrd="0" destOrd="0" presId="urn:microsoft.com/office/officeart/2005/8/layout/orgChart1"/>
    <dgm:cxn modelId="{C4BFEB17-8194-4891-9E6D-E91CE32A1AC8}" type="presParOf" srcId="{69A003FD-56AA-43CD-A669-FA8E8A371E42}" destId="{8FFD0BC9-9D82-4C25-AAE6-4012AA0DEB12}" srcOrd="0" destOrd="0" presId="urn:microsoft.com/office/officeart/2005/8/layout/orgChart1"/>
    <dgm:cxn modelId="{ABF1DF69-39CF-4C86-8DBD-F7B7F3DF13A2}" type="presParOf" srcId="{69A003FD-56AA-43CD-A669-FA8E8A371E42}" destId="{6CD88059-B427-4FA0-BA49-93A1846F7BAA}" srcOrd="1" destOrd="0" presId="urn:microsoft.com/office/officeart/2005/8/layout/orgChart1"/>
    <dgm:cxn modelId="{8BECBED5-E76F-477E-8B68-C3F8E5F1D2B1}" type="presParOf" srcId="{BEC732A5-6153-4816-93DE-09485C0F9986}" destId="{8A512B53-2B80-409F-8386-C3FDC7C690AC}" srcOrd="1" destOrd="0" presId="urn:microsoft.com/office/officeart/2005/8/layout/orgChart1"/>
    <dgm:cxn modelId="{C32233A1-19DB-4FAA-A881-3AAA3529EC5A}" type="presParOf" srcId="{BEC732A5-6153-4816-93DE-09485C0F9986}" destId="{A79921BD-8DF1-4692-A2C7-FE0B3A087119}" srcOrd="2" destOrd="0" presId="urn:microsoft.com/office/officeart/2005/8/layout/orgChart1"/>
    <dgm:cxn modelId="{8D296541-D475-4323-B10C-EFAFE66AE62E}" type="presParOf" srcId="{B8D9AEA8-361A-4940-B251-906E6F530C1B}" destId="{018A0184-FB80-447F-A414-D859C40B7B1E}" srcOrd="4" destOrd="0" presId="urn:microsoft.com/office/officeart/2005/8/layout/orgChart1"/>
    <dgm:cxn modelId="{175C2ECD-E2FB-41FE-9177-236F0FE14C2D}" type="presParOf" srcId="{B8D9AEA8-361A-4940-B251-906E6F530C1B}" destId="{AFCF76BC-96D3-4B80-9C06-29D989AB8BBF}" srcOrd="5" destOrd="0" presId="urn:microsoft.com/office/officeart/2005/8/layout/orgChart1"/>
    <dgm:cxn modelId="{E6EB7C10-2372-4F82-8ADA-1E0435D406AB}" type="presParOf" srcId="{AFCF76BC-96D3-4B80-9C06-29D989AB8BBF}" destId="{4EF32DC1-B53D-4CB3-BE97-240EAC0D62ED}" srcOrd="0" destOrd="0" presId="urn:microsoft.com/office/officeart/2005/8/layout/orgChart1"/>
    <dgm:cxn modelId="{A09493FA-A4A7-49BE-94F9-9FE6BA71DB07}" type="presParOf" srcId="{4EF32DC1-B53D-4CB3-BE97-240EAC0D62ED}" destId="{A33059AB-BC39-4B33-8543-F68A649610AF}" srcOrd="0" destOrd="0" presId="urn:microsoft.com/office/officeart/2005/8/layout/orgChart1"/>
    <dgm:cxn modelId="{313B5490-D4E5-4C1C-AFE6-5791A4875DC0}" type="presParOf" srcId="{4EF32DC1-B53D-4CB3-BE97-240EAC0D62ED}" destId="{2B606551-C314-4512-9500-FC7ACD027BFE}" srcOrd="1" destOrd="0" presId="urn:microsoft.com/office/officeart/2005/8/layout/orgChart1"/>
    <dgm:cxn modelId="{3D27F5B1-21B3-4290-B536-DF78A983EF33}" type="presParOf" srcId="{AFCF76BC-96D3-4B80-9C06-29D989AB8BBF}" destId="{A30FF4C5-A32D-4724-9707-AC113B4034FD}" srcOrd="1" destOrd="0" presId="urn:microsoft.com/office/officeart/2005/8/layout/orgChart1"/>
    <dgm:cxn modelId="{19B01952-4B06-46F8-A455-C138E96BE87A}" type="presParOf" srcId="{AFCF76BC-96D3-4B80-9C06-29D989AB8BBF}" destId="{C8979B91-0FD7-4468-BFA4-68776C8A127E}" srcOrd="2" destOrd="0" presId="urn:microsoft.com/office/officeart/2005/8/layout/orgChart1"/>
    <dgm:cxn modelId="{9A71B1CA-2DDA-414E-93E8-D49DF4C0C515}" type="presParOf" srcId="{B8D9AEA8-361A-4940-B251-906E6F530C1B}" destId="{05CA484B-2E53-4761-94CA-54FD5F899721}" srcOrd="6" destOrd="0" presId="urn:microsoft.com/office/officeart/2005/8/layout/orgChart1"/>
    <dgm:cxn modelId="{54D01D97-7CA4-4498-976C-2E43AD3C44A3}" type="presParOf" srcId="{B8D9AEA8-361A-4940-B251-906E6F530C1B}" destId="{0E5050A1-0F74-4AD8-B7B5-63453F701C5A}" srcOrd="7" destOrd="0" presId="urn:microsoft.com/office/officeart/2005/8/layout/orgChart1"/>
    <dgm:cxn modelId="{1EE2BD63-4290-4F17-A885-CEFDE43FFA22}" type="presParOf" srcId="{0E5050A1-0F74-4AD8-B7B5-63453F701C5A}" destId="{B3328A08-A1E6-4F1B-8816-83D9F465F981}" srcOrd="0" destOrd="0" presId="urn:microsoft.com/office/officeart/2005/8/layout/orgChart1"/>
    <dgm:cxn modelId="{AA4485F3-203F-47C4-9A52-EA988DD7D89E}" type="presParOf" srcId="{B3328A08-A1E6-4F1B-8816-83D9F465F981}" destId="{FDBE78C0-CE19-48BE-BC84-A639E4395312}" srcOrd="0" destOrd="0" presId="urn:microsoft.com/office/officeart/2005/8/layout/orgChart1"/>
    <dgm:cxn modelId="{54138398-3567-40B8-B169-92BB7CA692CC}" type="presParOf" srcId="{B3328A08-A1E6-4F1B-8816-83D9F465F981}" destId="{EE0A482E-A866-4D55-A948-0716C47F3849}" srcOrd="1" destOrd="0" presId="urn:microsoft.com/office/officeart/2005/8/layout/orgChart1"/>
    <dgm:cxn modelId="{B0117C18-3571-4351-96FA-CF65BAF9E132}" type="presParOf" srcId="{0E5050A1-0F74-4AD8-B7B5-63453F701C5A}" destId="{7DF4FADB-5EE6-49A7-B43B-82F671DB3A98}" srcOrd="1" destOrd="0" presId="urn:microsoft.com/office/officeart/2005/8/layout/orgChart1"/>
    <dgm:cxn modelId="{A2E75D69-4712-49F9-AF1F-106B52447B33}" type="presParOf" srcId="{0E5050A1-0F74-4AD8-B7B5-63453F701C5A}" destId="{D13EFFC2-43F2-4DAE-9885-4671C4F1ED09}" srcOrd="2" destOrd="0" presId="urn:microsoft.com/office/officeart/2005/8/layout/orgChart1"/>
    <dgm:cxn modelId="{D83926A8-62DD-4AC9-8A99-0358815BA1AB}" type="presParOf" srcId="{B8D9AEA8-361A-4940-B251-906E6F530C1B}" destId="{5AE498C5-CC17-4487-875E-334983CB2B04}" srcOrd="8" destOrd="0" presId="urn:microsoft.com/office/officeart/2005/8/layout/orgChart1"/>
    <dgm:cxn modelId="{D510571A-854A-4E45-AD44-CEBBBAD22DCA}" type="presParOf" srcId="{B8D9AEA8-361A-4940-B251-906E6F530C1B}" destId="{D11B3473-41D3-4D07-A738-7226B46E7EDA}" srcOrd="9" destOrd="0" presId="urn:microsoft.com/office/officeart/2005/8/layout/orgChart1"/>
    <dgm:cxn modelId="{0106EB80-5D81-4420-8341-37EFAC203734}" type="presParOf" srcId="{D11B3473-41D3-4D07-A738-7226B46E7EDA}" destId="{8BE14EBC-85A8-45F4-A7FD-2661E13735FF}" srcOrd="0" destOrd="0" presId="urn:microsoft.com/office/officeart/2005/8/layout/orgChart1"/>
    <dgm:cxn modelId="{187B58B9-2566-4CCC-B698-21FD7551F3D9}" type="presParOf" srcId="{8BE14EBC-85A8-45F4-A7FD-2661E13735FF}" destId="{68538727-64CF-4151-80FA-41E107511782}" srcOrd="0" destOrd="0" presId="urn:microsoft.com/office/officeart/2005/8/layout/orgChart1"/>
    <dgm:cxn modelId="{C8F2099D-8051-4217-8712-DBC9A854F904}" type="presParOf" srcId="{8BE14EBC-85A8-45F4-A7FD-2661E13735FF}" destId="{F10E0895-D5F0-4C51-9EBE-645D10784394}" srcOrd="1" destOrd="0" presId="urn:microsoft.com/office/officeart/2005/8/layout/orgChart1"/>
    <dgm:cxn modelId="{21A2A55E-99ED-45A4-AB1C-5C9AA44A8394}" type="presParOf" srcId="{D11B3473-41D3-4D07-A738-7226B46E7EDA}" destId="{D5FB066B-EE5F-4B8C-8D34-6F41ACE68AD9}" srcOrd="1" destOrd="0" presId="urn:microsoft.com/office/officeart/2005/8/layout/orgChart1"/>
    <dgm:cxn modelId="{25CA7997-211B-4D7C-B859-AB5468E53630}" type="presParOf" srcId="{D11B3473-41D3-4D07-A738-7226B46E7EDA}" destId="{3E9A3B78-B4A4-4A03-BA14-9A82FDC6D9F2}" srcOrd="2" destOrd="0" presId="urn:microsoft.com/office/officeart/2005/8/layout/orgChart1"/>
    <dgm:cxn modelId="{5D8A6C62-BCFC-4762-9FAC-3544F186F36E}" type="presParOf" srcId="{B8D9AEA8-361A-4940-B251-906E6F530C1B}" destId="{D8529427-DC5E-4A19-9D43-1772BD024752}" srcOrd="10" destOrd="0" presId="urn:microsoft.com/office/officeart/2005/8/layout/orgChart1"/>
    <dgm:cxn modelId="{D86FEDA4-FFBB-4231-94FA-9F226A368725}" type="presParOf" srcId="{B8D9AEA8-361A-4940-B251-906E6F530C1B}" destId="{07326DBE-4863-40AA-A21C-2F7001B923A6}" srcOrd="11" destOrd="0" presId="urn:microsoft.com/office/officeart/2005/8/layout/orgChart1"/>
    <dgm:cxn modelId="{B395D57A-8D32-4F75-8C6E-7094DFF18942}" type="presParOf" srcId="{07326DBE-4863-40AA-A21C-2F7001B923A6}" destId="{94CD9FE5-1FE3-4143-B05B-42DD3E1329DC}" srcOrd="0" destOrd="0" presId="urn:microsoft.com/office/officeart/2005/8/layout/orgChart1"/>
    <dgm:cxn modelId="{85A30534-B355-4F05-8200-178C6005523B}" type="presParOf" srcId="{94CD9FE5-1FE3-4143-B05B-42DD3E1329DC}" destId="{B70EC867-A679-4C2B-815F-3E362387478A}" srcOrd="0" destOrd="0" presId="urn:microsoft.com/office/officeart/2005/8/layout/orgChart1"/>
    <dgm:cxn modelId="{0D25C7A8-B16B-4117-9058-0FF3E6D8A41D}" type="presParOf" srcId="{94CD9FE5-1FE3-4143-B05B-42DD3E1329DC}" destId="{89CEFE79-AE0E-4368-A7AB-4640BBA034C3}" srcOrd="1" destOrd="0" presId="urn:microsoft.com/office/officeart/2005/8/layout/orgChart1"/>
    <dgm:cxn modelId="{DC2A4370-1667-42F7-9BCE-06B8B6106E2E}" type="presParOf" srcId="{07326DBE-4863-40AA-A21C-2F7001B923A6}" destId="{9C8ED368-F707-4710-8F21-6A355D9726B9}" srcOrd="1" destOrd="0" presId="urn:microsoft.com/office/officeart/2005/8/layout/orgChart1"/>
    <dgm:cxn modelId="{56DD35D2-7025-47A0-9248-F57215F830C8}" type="presParOf" srcId="{07326DBE-4863-40AA-A21C-2F7001B923A6}" destId="{51A53AFE-8DDD-4E78-B215-4224C104532C}" srcOrd="2" destOrd="0" presId="urn:microsoft.com/office/officeart/2005/8/layout/orgChart1"/>
    <dgm:cxn modelId="{87B24E3C-9747-4E47-A08C-8BE8FD9813CB}" type="presParOf" srcId="{886CE002-E37E-4A05-A148-D03962BB6A0E}" destId="{1DF35CA4-CA8A-4CE9-97DF-05A79FA8AD9F}" srcOrd="2" destOrd="0" presId="urn:microsoft.com/office/officeart/2005/8/layout/orgChart1"/>
    <dgm:cxn modelId="{08DD24F3-72DF-478E-A8AE-BCC06A51AAB8}" type="presParOf" srcId="{E889E7CF-1FCA-413D-9D9D-B0684BCB716C}" destId="{E84578F3-4DB9-426B-8F5F-BD9D235883B9}" srcOrd="6" destOrd="0" presId="urn:microsoft.com/office/officeart/2005/8/layout/orgChart1"/>
    <dgm:cxn modelId="{4DF87CE7-2140-42CA-820F-D22B9CFCB832}" type="presParOf" srcId="{E889E7CF-1FCA-413D-9D9D-B0684BCB716C}" destId="{FCEF84C6-06E5-453C-8754-4CD89C853C6D}" srcOrd="7" destOrd="0" presId="urn:microsoft.com/office/officeart/2005/8/layout/orgChart1"/>
    <dgm:cxn modelId="{60D2601C-BE06-4B4E-94C9-5334CDBABB9E}" type="presParOf" srcId="{FCEF84C6-06E5-453C-8754-4CD89C853C6D}" destId="{7145700F-DBA4-4131-8A31-D5605CEAC98C}" srcOrd="0" destOrd="0" presId="urn:microsoft.com/office/officeart/2005/8/layout/orgChart1"/>
    <dgm:cxn modelId="{B0CF7273-BCF3-4DCC-A746-AEEA5E400F5A}" type="presParOf" srcId="{7145700F-DBA4-4131-8A31-D5605CEAC98C}" destId="{BCF80FB4-3F98-47AE-9286-9E03562C0A68}" srcOrd="0" destOrd="0" presId="urn:microsoft.com/office/officeart/2005/8/layout/orgChart1"/>
    <dgm:cxn modelId="{F8E295F2-7E15-45FF-B9C7-7322E0F42C3C}" type="presParOf" srcId="{7145700F-DBA4-4131-8A31-D5605CEAC98C}" destId="{D70618B8-9EE1-43C3-A54E-D5262AFE67EA}" srcOrd="1" destOrd="0" presId="urn:microsoft.com/office/officeart/2005/8/layout/orgChart1"/>
    <dgm:cxn modelId="{1AC72FDC-64BF-4F70-822F-C2A6D8F6E2A9}" type="presParOf" srcId="{FCEF84C6-06E5-453C-8754-4CD89C853C6D}" destId="{69E1E62F-A642-484E-9D2C-583FECA26B9F}" srcOrd="1" destOrd="0" presId="urn:microsoft.com/office/officeart/2005/8/layout/orgChart1"/>
    <dgm:cxn modelId="{63AE52CB-A484-470E-89C0-98E8A5D4D75F}" type="presParOf" srcId="{69E1E62F-A642-484E-9D2C-583FECA26B9F}" destId="{6C7395B4-34A4-4B6A-B7E6-F1D85ADC94CC}" srcOrd="0" destOrd="0" presId="urn:microsoft.com/office/officeart/2005/8/layout/orgChart1"/>
    <dgm:cxn modelId="{0628926D-C4AA-4A75-8947-25DD2CE06FBE}" type="presParOf" srcId="{69E1E62F-A642-484E-9D2C-583FECA26B9F}" destId="{B732CD55-FD85-40E0-A159-1A3047F399F8}" srcOrd="1" destOrd="0" presId="urn:microsoft.com/office/officeart/2005/8/layout/orgChart1"/>
    <dgm:cxn modelId="{220E723D-B7E8-44D7-8D1D-8D330A5EC1CE}" type="presParOf" srcId="{B732CD55-FD85-40E0-A159-1A3047F399F8}" destId="{9B416A9E-6A40-4C63-B232-EFCE6ADC7467}" srcOrd="0" destOrd="0" presId="urn:microsoft.com/office/officeart/2005/8/layout/orgChart1"/>
    <dgm:cxn modelId="{260AC79F-6CA5-4E81-B23A-79BFBF527257}" type="presParOf" srcId="{9B416A9E-6A40-4C63-B232-EFCE6ADC7467}" destId="{7488315E-CE1A-42AA-AA00-2E85D3AA1051}" srcOrd="0" destOrd="0" presId="urn:microsoft.com/office/officeart/2005/8/layout/orgChart1"/>
    <dgm:cxn modelId="{E3CC6647-41BE-4AE4-AB64-EE06F6DDC865}" type="presParOf" srcId="{9B416A9E-6A40-4C63-B232-EFCE6ADC7467}" destId="{53567583-61FB-4766-A8B9-E80F4C762C90}" srcOrd="1" destOrd="0" presId="urn:microsoft.com/office/officeart/2005/8/layout/orgChart1"/>
    <dgm:cxn modelId="{E6A5B2DE-AD98-4B25-8E07-0344746BD4CD}" type="presParOf" srcId="{B732CD55-FD85-40E0-A159-1A3047F399F8}" destId="{B99C94D8-501A-49DB-9B7E-48E5E205A83F}" srcOrd="1" destOrd="0" presId="urn:microsoft.com/office/officeart/2005/8/layout/orgChart1"/>
    <dgm:cxn modelId="{6975711B-6FC0-4F74-A8B9-D64332BD254B}" type="presParOf" srcId="{B732CD55-FD85-40E0-A159-1A3047F399F8}" destId="{96B62F88-9A30-4DBC-A1D1-43C19CB56DFB}" srcOrd="2" destOrd="0" presId="urn:microsoft.com/office/officeart/2005/8/layout/orgChart1"/>
    <dgm:cxn modelId="{2B6863ED-23A5-4CCE-B7DC-8450F465998A}" type="presParOf" srcId="{69E1E62F-A642-484E-9D2C-583FECA26B9F}" destId="{3FB8D9D0-80A1-4987-8C84-7FFFBC2E61D3}" srcOrd="2" destOrd="0" presId="urn:microsoft.com/office/officeart/2005/8/layout/orgChart1"/>
    <dgm:cxn modelId="{32428A82-CBB1-4A2D-95D3-3224A2908289}" type="presParOf" srcId="{69E1E62F-A642-484E-9D2C-583FECA26B9F}" destId="{CC82C20A-7AB0-45A0-94B6-A33089018566}" srcOrd="3" destOrd="0" presId="urn:microsoft.com/office/officeart/2005/8/layout/orgChart1"/>
    <dgm:cxn modelId="{D773CC57-DDA5-4E62-827A-1E0810E24462}" type="presParOf" srcId="{CC82C20A-7AB0-45A0-94B6-A33089018566}" destId="{C5363FA1-41ED-44D8-A789-411430D00C88}" srcOrd="0" destOrd="0" presId="urn:microsoft.com/office/officeart/2005/8/layout/orgChart1"/>
    <dgm:cxn modelId="{342DAEE7-ED08-4E60-B2F2-E8DBEC0390EE}" type="presParOf" srcId="{C5363FA1-41ED-44D8-A789-411430D00C88}" destId="{BFA95DC1-73B3-40B4-8A5D-86CCDBF971F5}" srcOrd="0" destOrd="0" presId="urn:microsoft.com/office/officeart/2005/8/layout/orgChart1"/>
    <dgm:cxn modelId="{4F4F1B89-9B4F-4918-8E15-D090CCB53690}" type="presParOf" srcId="{C5363FA1-41ED-44D8-A789-411430D00C88}" destId="{F364547B-1BD1-4429-B530-86B11E7F670F}" srcOrd="1" destOrd="0" presId="urn:microsoft.com/office/officeart/2005/8/layout/orgChart1"/>
    <dgm:cxn modelId="{3960A1C0-5D00-450D-9D38-47BD704D2BB1}" type="presParOf" srcId="{CC82C20A-7AB0-45A0-94B6-A33089018566}" destId="{7AF19E32-56B7-4E45-869E-25A0B8C67B48}" srcOrd="1" destOrd="0" presId="urn:microsoft.com/office/officeart/2005/8/layout/orgChart1"/>
    <dgm:cxn modelId="{39C30068-BBC2-4C0F-980A-4D302CFBE07D}" type="presParOf" srcId="{7AF19E32-56B7-4E45-869E-25A0B8C67B48}" destId="{8BA1DBC7-7520-4097-80AA-DA154E9620B2}" srcOrd="0" destOrd="0" presId="urn:microsoft.com/office/officeart/2005/8/layout/orgChart1"/>
    <dgm:cxn modelId="{D427B016-F0F2-42DE-87EE-6B398ADB2EF4}" type="presParOf" srcId="{7AF19E32-56B7-4E45-869E-25A0B8C67B48}" destId="{CA7796B1-245C-4EF3-8549-051CFE169C3D}" srcOrd="1" destOrd="0" presId="urn:microsoft.com/office/officeart/2005/8/layout/orgChart1"/>
    <dgm:cxn modelId="{B845B6AA-0AAB-40CD-A682-9C62114C9D28}" type="presParOf" srcId="{CA7796B1-245C-4EF3-8549-051CFE169C3D}" destId="{264D560F-6ED7-4F25-A7E9-D8914C2263DD}" srcOrd="0" destOrd="0" presId="urn:microsoft.com/office/officeart/2005/8/layout/orgChart1"/>
    <dgm:cxn modelId="{EBD6DE67-B7FB-4F16-8FC8-24D1827FCC71}" type="presParOf" srcId="{264D560F-6ED7-4F25-A7E9-D8914C2263DD}" destId="{35DE5F97-6EF8-4DF8-9305-C6C9B023432A}" srcOrd="0" destOrd="0" presId="urn:microsoft.com/office/officeart/2005/8/layout/orgChart1"/>
    <dgm:cxn modelId="{A4636450-0714-4F1E-935C-E3D5A018303A}" type="presParOf" srcId="{264D560F-6ED7-4F25-A7E9-D8914C2263DD}" destId="{A849A565-9BE2-48DC-93EF-5CBC3B949ECE}" srcOrd="1" destOrd="0" presId="urn:microsoft.com/office/officeart/2005/8/layout/orgChart1"/>
    <dgm:cxn modelId="{6B6AE5CF-094C-42AE-93F9-9C89BC1B6EFF}" type="presParOf" srcId="{CA7796B1-245C-4EF3-8549-051CFE169C3D}" destId="{F18F9A2D-9A84-4A84-9467-AB2F2F1A0242}" srcOrd="1" destOrd="0" presId="urn:microsoft.com/office/officeart/2005/8/layout/orgChart1"/>
    <dgm:cxn modelId="{50B0BF57-AB3B-44C7-A98A-533569CCBEF6}" type="presParOf" srcId="{CA7796B1-245C-4EF3-8549-051CFE169C3D}" destId="{E509A14F-62C3-49FE-9E69-1979A27D9E3A}" srcOrd="2" destOrd="0" presId="urn:microsoft.com/office/officeart/2005/8/layout/orgChart1"/>
    <dgm:cxn modelId="{C040D7B7-A95F-46E0-AA7F-AEEC4DB50FC0}" type="presParOf" srcId="{7AF19E32-56B7-4E45-869E-25A0B8C67B48}" destId="{52CE04A4-A3CC-4BA9-9D3C-16BFC56326D3}" srcOrd="2" destOrd="0" presId="urn:microsoft.com/office/officeart/2005/8/layout/orgChart1"/>
    <dgm:cxn modelId="{5CB8D37A-A2BC-4342-B762-E74D7A807471}" type="presParOf" srcId="{7AF19E32-56B7-4E45-869E-25A0B8C67B48}" destId="{D9336DAE-A42E-4FF2-A351-F082C2F5898B}" srcOrd="3" destOrd="0" presId="urn:microsoft.com/office/officeart/2005/8/layout/orgChart1"/>
    <dgm:cxn modelId="{725CEE27-930C-4A31-A3D5-00F121737C5A}" type="presParOf" srcId="{D9336DAE-A42E-4FF2-A351-F082C2F5898B}" destId="{172D9F88-3A74-4E34-AB1D-6CEBB8D1B2AE}" srcOrd="0" destOrd="0" presId="urn:microsoft.com/office/officeart/2005/8/layout/orgChart1"/>
    <dgm:cxn modelId="{3AAD03CD-A8F1-4222-9D7F-FFBB85A513D1}" type="presParOf" srcId="{172D9F88-3A74-4E34-AB1D-6CEBB8D1B2AE}" destId="{248D70FE-1542-4E79-93D7-42C663A9A9B4}" srcOrd="0" destOrd="0" presId="urn:microsoft.com/office/officeart/2005/8/layout/orgChart1"/>
    <dgm:cxn modelId="{72D6A890-2B77-49DC-9530-FE26136B6C2B}" type="presParOf" srcId="{172D9F88-3A74-4E34-AB1D-6CEBB8D1B2AE}" destId="{710A5D79-85D2-4C48-8E0A-54E4FBA55639}" srcOrd="1" destOrd="0" presId="urn:microsoft.com/office/officeart/2005/8/layout/orgChart1"/>
    <dgm:cxn modelId="{74F18192-BAE7-4954-B5A9-07768110D245}" type="presParOf" srcId="{D9336DAE-A42E-4FF2-A351-F082C2F5898B}" destId="{05435C2B-3D71-4F03-929B-E57C4AC26C06}" srcOrd="1" destOrd="0" presId="urn:microsoft.com/office/officeart/2005/8/layout/orgChart1"/>
    <dgm:cxn modelId="{172A7DCF-C85D-41DB-8988-153647597D6D}" type="presParOf" srcId="{D9336DAE-A42E-4FF2-A351-F082C2F5898B}" destId="{EC757FD6-03A2-4B70-9EDF-C1A7D7F4B21D}" srcOrd="2" destOrd="0" presId="urn:microsoft.com/office/officeart/2005/8/layout/orgChart1"/>
    <dgm:cxn modelId="{22C894FA-9919-4F10-841A-810A6BBB56D0}" type="presParOf" srcId="{CC82C20A-7AB0-45A0-94B6-A33089018566}" destId="{600BD609-67A6-43A9-803D-3D5718ABA56B}" srcOrd="2" destOrd="0" presId="urn:microsoft.com/office/officeart/2005/8/layout/orgChart1"/>
    <dgm:cxn modelId="{2CB46CB5-FAED-400F-A1C1-7A505BC9DECC}" type="presParOf" srcId="{69E1E62F-A642-484E-9D2C-583FECA26B9F}" destId="{FC203E3A-023C-4493-8A8D-9AA3945CD62B}" srcOrd="4" destOrd="0" presId="urn:microsoft.com/office/officeart/2005/8/layout/orgChart1"/>
    <dgm:cxn modelId="{7A163E5D-FC7D-4FEF-BF4B-01F1CB45247F}" type="presParOf" srcId="{69E1E62F-A642-484E-9D2C-583FECA26B9F}" destId="{66EB0498-098D-4901-8551-CF1172207EBE}" srcOrd="5" destOrd="0" presId="urn:microsoft.com/office/officeart/2005/8/layout/orgChart1"/>
    <dgm:cxn modelId="{9BF463E5-8B15-4641-A9F6-7EDC8C148B49}" type="presParOf" srcId="{66EB0498-098D-4901-8551-CF1172207EBE}" destId="{CA25B36B-6BB2-42A7-8A7F-1DA993973AC7}" srcOrd="0" destOrd="0" presId="urn:microsoft.com/office/officeart/2005/8/layout/orgChart1"/>
    <dgm:cxn modelId="{A6B956B9-232B-4B0E-BE69-337F3D659644}" type="presParOf" srcId="{CA25B36B-6BB2-42A7-8A7F-1DA993973AC7}" destId="{077F0ADE-34E3-424F-8AB4-F4BD182D5966}" srcOrd="0" destOrd="0" presId="urn:microsoft.com/office/officeart/2005/8/layout/orgChart1"/>
    <dgm:cxn modelId="{7EF695F2-04C3-464A-972F-55CE6B078F35}" type="presParOf" srcId="{CA25B36B-6BB2-42A7-8A7F-1DA993973AC7}" destId="{3E9C24EE-F12C-4199-A8D7-C1746494E301}" srcOrd="1" destOrd="0" presId="urn:microsoft.com/office/officeart/2005/8/layout/orgChart1"/>
    <dgm:cxn modelId="{8B6D65A7-CC03-4B4E-9421-2C49938335C0}" type="presParOf" srcId="{66EB0498-098D-4901-8551-CF1172207EBE}" destId="{3A4800EA-604A-48DF-992C-77B287B60D8E}" srcOrd="1" destOrd="0" presId="urn:microsoft.com/office/officeart/2005/8/layout/orgChart1"/>
    <dgm:cxn modelId="{86E37FEA-DCC6-45B8-A8AF-F920271769A3}" type="presParOf" srcId="{3A4800EA-604A-48DF-992C-77B287B60D8E}" destId="{D8FAC0B4-6FFA-46E4-B448-1C16918ADDC2}" srcOrd="0" destOrd="0" presId="urn:microsoft.com/office/officeart/2005/8/layout/orgChart1"/>
    <dgm:cxn modelId="{2F0AFD9B-0D3A-4F21-8EAE-25E59C9C1D01}" type="presParOf" srcId="{3A4800EA-604A-48DF-992C-77B287B60D8E}" destId="{22778C67-299C-4033-A107-DBEC4209CE1B}" srcOrd="1" destOrd="0" presId="urn:microsoft.com/office/officeart/2005/8/layout/orgChart1"/>
    <dgm:cxn modelId="{B2933E80-2C9C-4876-9715-684F93517F6E}" type="presParOf" srcId="{22778C67-299C-4033-A107-DBEC4209CE1B}" destId="{F997BCBE-F93F-41E9-9204-15ECE2979604}" srcOrd="0" destOrd="0" presId="urn:microsoft.com/office/officeart/2005/8/layout/orgChart1"/>
    <dgm:cxn modelId="{677F9451-238A-4106-9847-94053C74DA17}" type="presParOf" srcId="{F997BCBE-F93F-41E9-9204-15ECE2979604}" destId="{983809F8-F51B-4257-8F89-990499C7D662}" srcOrd="0" destOrd="0" presId="urn:microsoft.com/office/officeart/2005/8/layout/orgChart1"/>
    <dgm:cxn modelId="{2131EC17-D617-4571-A6B9-529640CFA01D}" type="presParOf" srcId="{F997BCBE-F93F-41E9-9204-15ECE2979604}" destId="{071B1877-84A4-4455-A8F1-0F96072764E3}" srcOrd="1" destOrd="0" presId="urn:microsoft.com/office/officeart/2005/8/layout/orgChart1"/>
    <dgm:cxn modelId="{4E37E1DF-4BC3-452E-A67E-22CD4DE815B9}" type="presParOf" srcId="{22778C67-299C-4033-A107-DBEC4209CE1B}" destId="{DDE78038-F863-48B1-A791-592141F68CC7}" srcOrd="1" destOrd="0" presId="urn:microsoft.com/office/officeart/2005/8/layout/orgChart1"/>
    <dgm:cxn modelId="{DF0A0CDA-0A2A-4F7A-9526-B7F370A0F114}" type="presParOf" srcId="{22778C67-299C-4033-A107-DBEC4209CE1B}" destId="{F54468E0-F6F3-4C18-8D50-89D10E990EBD}" srcOrd="2" destOrd="0" presId="urn:microsoft.com/office/officeart/2005/8/layout/orgChart1"/>
    <dgm:cxn modelId="{3F2E97CF-E3ED-48B1-BB5D-CA8E474E6C26}" type="presParOf" srcId="{66EB0498-098D-4901-8551-CF1172207EBE}" destId="{AD508E9E-49EB-49F4-A3FF-E7BC8285DE3B}" srcOrd="2" destOrd="0" presId="urn:microsoft.com/office/officeart/2005/8/layout/orgChart1"/>
    <dgm:cxn modelId="{525962CD-ABB9-4E48-9B13-F1B3AA87A44D}" type="presParOf" srcId="{FCEF84C6-06E5-453C-8754-4CD89C853C6D}" destId="{FFCDE305-8266-4FF9-9295-2C9C6B1D405B}" srcOrd="2" destOrd="0" presId="urn:microsoft.com/office/officeart/2005/8/layout/orgChart1"/>
    <dgm:cxn modelId="{3A5D892B-C687-42CD-859D-7CE2A43593FE}" type="presParOf" srcId="{E889E7CF-1FCA-413D-9D9D-B0684BCB716C}" destId="{BAB4EEE1-CC85-410D-B929-A7B8B111B81A}" srcOrd="8" destOrd="0" presId="urn:microsoft.com/office/officeart/2005/8/layout/orgChart1"/>
    <dgm:cxn modelId="{660B9505-1AA5-41F5-8719-305AF5E65F6A}" type="presParOf" srcId="{E889E7CF-1FCA-413D-9D9D-B0684BCB716C}" destId="{1DAB9C10-21B1-410A-ACD9-8E80C4B060E1}" srcOrd="9" destOrd="0" presId="urn:microsoft.com/office/officeart/2005/8/layout/orgChart1"/>
    <dgm:cxn modelId="{47AB9512-C642-4760-A543-C4C034FEC313}" type="presParOf" srcId="{1DAB9C10-21B1-410A-ACD9-8E80C4B060E1}" destId="{C09D19B6-B64C-4C0E-9FA3-8A91BD7F5D7F}" srcOrd="0" destOrd="0" presId="urn:microsoft.com/office/officeart/2005/8/layout/orgChart1"/>
    <dgm:cxn modelId="{E4376B4B-96B7-4B32-AEF7-46374C24B3C9}" type="presParOf" srcId="{C09D19B6-B64C-4C0E-9FA3-8A91BD7F5D7F}" destId="{B5D3D5D9-7FB5-4FDD-9073-0E1781BB7F9F}" srcOrd="0" destOrd="0" presId="urn:microsoft.com/office/officeart/2005/8/layout/orgChart1"/>
    <dgm:cxn modelId="{A0565AC0-DD47-4F4A-8FF9-6DF7CE2B2429}" type="presParOf" srcId="{C09D19B6-B64C-4C0E-9FA3-8A91BD7F5D7F}" destId="{3526BCAE-BC79-4724-A1A0-BD39529ABC0B}" srcOrd="1" destOrd="0" presId="urn:microsoft.com/office/officeart/2005/8/layout/orgChart1"/>
    <dgm:cxn modelId="{A0087F31-3268-42C0-92A9-0317B7E22627}" type="presParOf" srcId="{1DAB9C10-21B1-410A-ACD9-8E80C4B060E1}" destId="{9CA8A2C1-4C1F-4D74-AC1C-74A52839B4A4}" srcOrd="1" destOrd="0" presId="urn:microsoft.com/office/officeart/2005/8/layout/orgChart1"/>
    <dgm:cxn modelId="{D623B5DC-C053-458F-8EE6-F116130EB660}" type="presParOf" srcId="{9CA8A2C1-4C1F-4D74-AC1C-74A52839B4A4}" destId="{C7929350-8068-4164-BF94-062EB476AE4D}" srcOrd="0" destOrd="0" presId="urn:microsoft.com/office/officeart/2005/8/layout/orgChart1"/>
    <dgm:cxn modelId="{2BEE98DC-DC79-4D3A-B369-0DE2AC637296}" type="presParOf" srcId="{9CA8A2C1-4C1F-4D74-AC1C-74A52839B4A4}" destId="{099C0CE3-5148-443C-9E6E-535760BE0FF0}" srcOrd="1" destOrd="0" presId="urn:microsoft.com/office/officeart/2005/8/layout/orgChart1"/>
    <dgm:cxn modelId="{AF42B66E-D8DE-4F6B-A1E0-FACF352FCD20}" type="presParOf" srcId="{099C0CE3-5148-443C-9E6E-535760BE0FF0}" destId="{F801C67E-F589-4BF9-BB50-3E5816A1633B}" srcOrd="0" destOrd="0" presId="urn:microsoft.com/office/officeart/2005/8/layout/orgChart1"/>
    <dgm:cxn modelId="{8D92F4C6-AC7E-4C38-8C8B-7F59FAB03732}" type="presParOf" srcId="{F801C67E-F589-4BF9-BB50-3E5816A1633B}" destId="{EFF7E811-B4DF-484E-9143-8E34E09848C8}" srcOrd="0" destOrd="0" presId="urn:microsoft.com/office/officeart/2005/8/layout/orgChart1"/>
    <dgm:cxn modelId="{8FFC7461-D1D0-4E14-87A7-4B21C52E10E5}" type="presParOf" srcId="{F801C67E-F589-4BF9-BB50-3E5816A1633B}" destId="{D36BDF6C-3FE0-40C7-91E1-92628CDBD8E0}" srcOrd="1" destOrd="0" presId="urn:microsoft.com/office/officeart/2005/8/layout/orgChart1"/>
    <dgm:cxn modelId="{8523ECBE-1784-46D4-A11E-F458188DEFA0}" type="presParOf" srcId="{099C0CE3-5148-443C-9E6E-535760BE0FF0}" destId="{D3FFC5FE-6720-4274-BC4F-7A83D01B2B5E}" srcOrd="1" destOrd="0" presId="urn:microsoft.com/office/officeart/2005/8/layout/orgChart1"/>
    <dgm:cxn modelId="{A82A2E61-88DF-459F-8C44-53943B6C5BCD}" type="presParOf" srcId="{D3FFC5FE-6720-4274-BC4F-7A83D01B2B5E}" destId="{21F8BB76-2CC4-4919-AEFB-87787F21B130}" srcOrd="0" destOrd="0" presId="urn:microsoft.com/office/officeart/2005/8/layout/orgChart1"/>
    <dgm:cxn modelId="{5EE94683-850F-438E-A810-918ED57A1D8D}" type="presParOf" srcId="{D3FFC5FE-6720-4274-BC4F-7A83D01B2B5E}" destId="{3BAB7CDA-E827-40CE-AE25-2695C6F913E0}" srcOrd="1" destOrd="0" presId="urn:microsoft.com/office/officeart/2005/8/layout/orgChart1"/>
    <dgm:cxn modelId="{5C97FBBA-7386-4476-B657-E6D31FA489F1}" type="presParOf" srcId="{3BAB7CDA-E827-40CE-AE25-2695C6F913E0}" destId="{5EFE6635-7567-4022-880D-1DE62A32CF78}" srcOrd="0" destOrd="0" presId="urn:microsoft.com/office/officeart/2005/8/layout/orgChart1"/>
    <dgm:cxn modelId="{11B2F6D9-494E-4402-805D-92D756ACC8E1}" type="presParOf" srcId="{5EFE6635-7567-4022-880D-1DE62A32CF78}" destId="{DD637CEE-C8A5-4EB6-96E0-0A2F43FD09B7}" srcOrd="0" destOrd="0" presId="urn:microsoft.com/office/officeart/2005/8/layout/orgChart1"/>
    <dgm:cxn modelId="{A8974AC4-6061-47FA-92B4-9276A0AB6C87}" type="presParOf" srcId="{5EFE6635-7567-4022-880D-1DE62A32CF78}" destId="{A464FC92-09D6-4A80-A12D-830FEB463AEF}" srcOrd="1" destOrd="0" presId="urn:microsoft.com/office/officeart/2005/8/layout/orgChart1"/>
    <dgm:cxn modelId="{80743A2D-4279-402A-91DA-E463BEAD9236}" type="presParOf" srcId="{3BAB7CDA-E827-40CE-AE25-2695C6F913E0}" destId="{EDB07B4F-630F-4B4E-835F-9850A4C0F45A}" srcOrd="1" destOrd="0" presId="urn:microsoft.com/office/officeart/2005/8/layout/orgChart1"/>
    <dgm:cxn modelId="{B98001FA-29FA-4B93-B550-3E7493EAC340}" type="presParOf" srcId="{3BAB7CDA-E827-40CE-AE25-2695C6F913E0}" destId="{3E553E42-71E7-42AF-A283-D8BCAD6D4A81}" srcOrd="2" destOrd="0" presId="urn:microsoft.com/office/officeart/2005/8/layout/orgChart1"/>
    <dgm:cxn modelId="{66B007A9-4125-47A1-AFA3-99BE761B683A}" type="presParOf" srcId="{D3FFC5FE-6720-4274-BC4F-7A83D01B2B5E}" destId="{661A68FF-68F7-4A19-B7FC-BB3E6EFE909C}" srcOrd="2" destOrd="0" presId="urn:microsoft.com/office/officeart/2005/8/layout/orgChart1"/>
    <dgm:cxn modelId="{2B49A1E9-D8FD-472E-961C-C5F9478A1FD8}" type="presParOf" srcId="{D3FFC5FE-6720-4274-BC4F-7A83D01B2B5E}" destId="{F6133926-FCC2-441D-A4DC-876A8AD03511}" srcOrd="3" destOrd="0" presId="urn:microsoft.com/office/officeart/2005/8/layout/orgChart1"/>
    <dgm:cxn modelId="{3400F1D0-57B4-4BD0-9CEC-EB7A1DEA751C}" type="presParOf" srcId="{F6133926-FCC2-441D-A4DC-876A8AD03511}" destId="{AC101677-D8C9-4BC7-8850-8E2453655EF9}" srcOrd="0" destOrd="0" presId="urn:microsoft.com/office/officeart/2005/8/layout/orgChart1"/>
    <dgm:cxn modelId="{6C384C18-AFD1-48CF-8604-4777D6770A83}" type="presParOf" srcId="{AC101677-D8C9-4BC7-8850-8E2453655EF9}" destId="{78A15402-8B88-4371-A29D-019A1E471738}" srcOrd="0" destOrd="0" presId="urn:microsoft.com/office/officeart/2005/8/layout/orgChart1"/>
    <dgm:cxn modelId="{1526124C-37E4-47C1-8248-8F59948D7BE7}" type="presParOf" srcId="{AC101677-D8C9-4BC7-8850-8E2453655EF9}" destId="{4D5EF603-886A-4435-B3D7-E9F533AD4A1F}" srcOrd="1" destOrd="0" presId="urn:microsoft.com/office/officeart/2005/8/layout/orgChart1"/>
    <dgm:cxn modelId="{AC704D38-CD6D-4F58-B0A6-6B888FA847EC}" type="presParOf" srcId="{F6133926-FCC2-441D-A4DC-876A8AD03511}" destId="{2FB75C31-A0DA-4A5D-B52D-A9C6A3A30E48}" srcOrd="1" destOrd="0" presId="urn:microsoft.com/office/officeart/2005/8/layout/orgChart1"/>
    <dgm:cxn modelId="{0E88D241-0BFC-423C-A4B6-6A26AD38A4CD}" type="presParOf" srcId="{F6133926-FCC2-441D-A4DC-876A8AD03511}" destId="{8541090B-467B-47E9-8FFF-442C64EC1EF3}" srcOrd="2" destOrd="0" presId="urn:microsoft.com/office/officeart/2005/8/layout/orgChart1"/>
    <dgm:cxn modelId="{307AB9AD-B212-47D5-8350-2AC21D5A2686}" type="presParOf" srcId="{099C0CE3-5148-443C-9E6E-535760BE0FF0}" destId="{33A819DE-9651-48F1-9C8E-EC146A08BB75}" srcOrd="2" destOrd="0" presId="urn:microsoft.com/office/officeart/2005/8/layout/orgChart1"/>
    <dgm:cxn modelId="{7F5F572D-9234-492E-8676-F779427043AC}" type="presParOf" srcId="{9CA8A2C1-4C1F-4D74-AC1C-74A52839B4A4}" destId="{AE7F6288-51BF-4B5B-A565-381A55A92554}" srcOrd="2" destOrd="0" presId="urn:microsoft.com/office/officeart/2005/8/layout/orgChart1"/>
    <dgm:cxn modelId="{37C9DE04-6EA6-4964-BEA8-FA068FC4AC2B}" type="presParOf" srcId="{9CA8A2C1-4C1F-4D74-AC1C-74A52839B4A4}" destId="{A341419D-BE8B-4A8A-A1EE-6FCF1CE15A77}" srcOrd="3" destOrd="0" presId="urn:microsoft.com/office/officeart/2005/8/layout/orgChart1"/>
    <dgm:cxn modelId="{0C4BA8C8-B1E3-4C3B-A803-2B971609094B}" type="presParOf" srcId="{A341419D-BE8B-4A8A-A1EE-6FCF1CE15A77}" destId="{2C7CD8B7-AF22-4C02-8D4F-7E6BE0E6911C}" srcOrd="0" destOrd="0" presId="urn:microsoft.com/office/officeart/2005/8/layout/orgChart1"/>
    <dgm:cxn modelId="{5EE7BD02-7698-42E3-A4C2-7B14E3BD98BE}" type="presParOf" srcId="{2C7CD8B7-AF22-4C02-8D4F-7E6BE0E6911C}" destId="{A7DC9EC2-A943-470F-A096-5FE3B8A11946}" srcOrd="0" destOrd="0" presId="urn:microsoft.com/office/officeart/2005/8/layout/orgChart1"/>
    <dgm:cxn modelId="{ED907623-6410-456E-977E-3F6F99E588C6}" type="presParOf" srcId="{2C7CD8B7-AF22-4C02-8D4F-7E6BE0E6911C}" destId="{CDD1E539-030B-499B-B2DD-89D113D3EB87}" srcOrd="1" destOrd="0" presId="urn:microsoft.com/office/officeart/2005/8/layout/orgChart1"/>
    <dgm:cxn modelId="{7A22DC0B-29E3-4BCE-8728-07003D0CA0FB}" type="presParOf" srcId="{A341419D-BE8B-4A8A-A1EE-6FCF1CE15A77}" destId="{CF5A22AE-546C-46DB-9EC8-73E5F19BD21E}" srcOrd="1" destOrd="0" presId="urn:microsoft.com/office/officeart/2005/8/layout/orgChart1"/>
    <dgm:cxn modelId="{83013F08-DF7F-466F-9852-5AB74B853C62}" type="presParOf" srcId="{CF5A22AE-546C-46DB-9EC8-73E5F19BD21E}" destId="{48E6F940-AE4D-4EEA-A134-AB07ED7A333A}" srcOrd="0" destOrd="0" presId="urn:microsoft.com/office/officeart/2005/8/layout/orgChart1"/>
    <dgm:cxn modelId="{CB85C200-79C9-49FC-9575-D41DD4F7EAB2}" type="presParOf" srcId="{CF5A22AE-546C-46DB-9EC8-73E5F19BD21E}" destId="{9332FC48-BED6-4175-B91B-2A13BFB9A39E}" srcOrd="1" destOrd="0" presId="urn:microsoft.com/office/officeart/2005/8/layout/orgChart1"/>
    <dgm:cxn modelId="{11193FC2-1313-40F7-A862-6F5C9DF3EC99}" type="presParOf" srcId="{9332FC48-BED6-4175-B91B-2A13BFB9A39E}" destId="{E0B9B41D-0EA0-4384-BF30-A6B4856FA99C}" srcOrd="0" destOrd="0" presId="urn:microsoft.com/office/officeart/2005/8/layout/orgChart1"/>
    <dgm:cxn modelId="{1980A066-239C-4943-B641-68C7047B429C}" type="presParOf" srcId="{E0B9B41D-0EA0-4384-BF30-A6B4856FA99C}" destId="{31AAFFA5-2795-4B48-9F2D-216DB86A6491}" srcOrd="0" destOrd="0" presId="urn:microsoft.com/office/officeart/2005/8/layout/orgChart1"/>
    <dgm:cxn modelId="{B11FB985-E6BA-4242-AC18-96389DB15FB6}" type="presParOf" srcId="{E0B9B41D-0EA0-4384-BF30-A6B4856FA99C}" destId="{A62B328A-B5F1-4FEB-92E6-57FEC3C39B29}" srcOrd="1" destOrd="0" presId="urn:microsoft.com/office/officeart/2005/8/layout/orgChart1"/>
    <dgm:cxn modelId="{AA76B2C5-F4B7-45DA-8897-9B8E6C2B8406}" type="presParOf" srcId="{9332FC48-BED6-4175-B91B-2A13BFB9A39E}" destId="{009A1686-3DB4-4AF8-9633-DB4AC1DDD6E0}" srcOrd="1" destOrd="0" presId="urn:microsoft.com/office/officeart/2005/8/layout/orgChart1"/>
    <dgm:cxn modelId="{3229E825-E520-4993-8085-B418967114C1}" type="presParOf" srcId="{009A1686-3DB4-4AF8-9633-DB4AC1DDD6E0}" destId="{7DE3D831-E31A-405B-8F6F-3D652ADD93C8}" srcOrd="0" destOrd="0" presId="urn:microsoft.com/office/officeart/2005/8/layout/orgChart1"/>
    <dgm:cxn modelId="{6192BC2A-9988-41A1-895C-B0C84AA3CC31}" type="presParOf" srcId="{009A1686-3DB4-4AF8-9633-DB4AC1DDD6E0}" destId="{BA1FB79B-2F41-4E6B-84C2-D2ECFFE6EFB1}" srcOrd="1" destOrd="0" presId="urn:microsoft.com/office/officeart/2005/8/layout/orgChart1"/>
    <dgm:cxn modelId="{09FFAFEC-8AF7-469A-89E2-63ADBFAF82C5}" type="presParOf" srcId="{BA1FB79B-2F41-4E6B-84C2-D2ECFFE6EFB1}" destId="{A1C42FD5-8AA8-4B1C-B170-5496B845801B}" srcOrd="0" destOrd="0" presId="urn:microsoft.com/office/officeart/2005/8/layout/orgChart1"/>
    <dgm:cxn modelId="{81B7BF0C-069D-4C53-9E7F-75E9A5C39274}" type="presParOf" srcId="{A1C42FD5-8AA8-4B1C-B170-5496B845801B}" destId="{F3D2D338-446B-41F1-9329-BBAEB46175FD}" srcOrd="0" destOrd="0" presId="urn:microsoft.com/office/officeart/2005/8/layout/orgChart1"/>
    <dgm:cxn modelId="{EEAD2414-D85A-403D-8112-D895FE3F4752}" type="presParOf" srcId="{A1C42FD5-8AA8-4B1C-B170-5496B845801B}" destId="{F2206361-3C58-4B18-B00D-04259566A8D1}" srcOrd="1" destOrd="0" presId="urn:microsoft.com/office/officeart/2005/8/layout/orgChart1"/>
    <dgm:cxn modelId="{452C98A1-9ABA-4FBE-86AC-BEF89F8EC58A}" type="presParOf" srcId="{BA1FB79B-2F41-4E6B-84C2-D2ECFFE6EFB1}" destId="{E769D239-FC73-4353-A981-E5FAF1DFC6CB}" srcOrd="1" destOrd="0" presId="urn:microsoft.com/office/officeart/2005/8/layout/orgChart1"/>
    <dgm:cxn modelId="{87F7DAD2-21C9-4F6C-9C78-51390F14E37C}" type="presParOf" srcId="{BA1FB79B-2F41-4E6B-84C2-D2ECFFE6EFB1}" destId="{412CBEA8-6F02-45CA-9668-0C8AA8D67D2B}" srcOrd="2" destOrd="0" presId="urn:microsoft.com/office/officeart/2005/8/layout/orgChart1"/>
    <dgm:cxn modelId="{CD1C7B46-C622-4877-A423-544021C22B69}" type="presParOf" srcId="{009A1686-3DB4-4AF8-9633-DB4AC1DDD6E0}" destId="{84700690-2850-470E-90A0-664F198CA7DA}" srcOrd="2" destOrd="0" presId="urn:microsoft.com/office/officeart/2005/8/layout/orgChart1"/>
    <dgm:cxn modelId="{665A2BC7-A98D-4361-998C-813600888DC6}" type="presParOf" srcId="{009A1686-3DB4-4AF8-9633-DB4AC1DDD6E0}" destId="{002ED8FB-7301-48B8-B7CD-AE3C70F38B0F}" srcOrd="3" destOrd="0" presId="urn:microsoft.com/office/officeart/2005/8/layout/orgChart1"/>
    <dgm:cxn modelId="{02AC51C1-CACF-45FB-AFC7-86F897F3C83D}" type="presParOf" srcId="{002ED8FB-7301-48B8-B7CD-AE3C70F38B0F}" destId="{4771D866-59E5-40A6-8560-FEB7CE20D752}" srcOrd="0" destOrd="0" presId="urn:microsoft.com/office/officeart/2005/8/layout/orgChart1"/>
    <dgm:cxn modelId="{9192743E-459B-4D90-8A29-1A9A901734BB}" type="presParOf" srcId="{4771D866-59E5-40A6-8560-FEB7CE20D752}" destId="{E0DD6E5F-2D89-4151-BB5E-C0D018E00053}" srcOrd="0" destOrd="0" presId="urn:microsoft.com/office/officeart/2005/8/layout/orgChart1"/>
    <dgm:cxn modelId="{223381C2-3FA6-47E8-94C0-75341573A31F}" type="presParOf" srcId="{4771D866-59E5-40A6-8560-FEB7CE20D752}" destId="{B9281FFD-016A-42A8-9239-EFAAA97B11E3}" srcOrd="1" destOrd="0" presId="urn:microsoft.com/office/officeart/2005/8/layout/orgChart1"/>
    <dgm:cxn modelId="{BAD5BC94-8AFC-441E-9082-840C79FC4146}" type="presParOf" srcId="{002ED8FB-7301-48B8-B7CD-AE3C70F38B0F}" destId="{B76B27D0-1419-49B1-ACA3-07AE579FED12}" srcOrd="1" destOrd="0" presId="urn:microsoft.com/office/officeart/2005/8/layout/orgChart1"/>
    <dgm:cxn modelId="{0507FE11-95C8-4668-A9CE-2AF993743F06}" type="presParOf" srcId="{002ED8FB-7301-48B8-B7CD-AE3C70F38B0F}" destId="{E7F4DE74-1650-4A41-B0D8-B75A43888A44}" srcOrd="2" destOrd="0" presId="urn:microsoft.com/office/officeart/2005/8/layout/orgChart1"/>
    <dgm:cxn modelId="{32DF3374-A440-4269-A17B-8882DF367FE0}" type="presParOf" srcId="{009A1686-3DB4-4AF8-9633-DB4AC1DDD6E0}" destId="{AF6E51F1-BAB8-4B19-A735-1DDA45F21675}" srcOrd="4" destOrd="0" presId="urn:microsoft.com/office/officeart/2005/8/layout/orgChart1"/>
    <dgm:cxn modelId="{66E9248B-9924-4D43-8631-7B799BFC9692}" type="presParOf" srcId="{009A1686-3DB4-4AF8-9633-DB4AC1DDD6E0}" destId="{6CD90D45-72A8-4FB1-97E5-4D751D243E9F}" srcOrd="5" destOrd="0" presId="urn:microsoft.com/office/officeart/2005/8/layout/orgChart1"/>
    <dgm:cxn modelId="{DA5E8E20-B4F8-4AD2-A9AA-6E5910E78461}" type="presParOf" srcId="{6CD90D45-72A8-4FB1-97E5-4D751D243E9F}" destId="{3325C7FA-C9D5-409A-93FD-49154E246078}" srcOrd="0" destOrd="0" presId="urn:microsoft.com/office/officeart/2005/8/layout/orgChart1"/>
    <dgm:cxn modelId="{83581CA8-EACA-4A01-B7B8-D01CA3D8D323}" type="presParOf" srcId="{3325C7FA-C9D5-409A-93FD-49154E246078}" destId="{E58EB32B-DFAF-464F-A6E9-B77F74B22471}" srcOrd="0" destOrd="0" presId="urn:microsoft.com/office/officeart/2005/8/layout/orgChart1"/>
    <dgm:cxn modelId="{0BA871DF-AD5E-4A4C-9C45-CFBC7C9CA860}" type="presParOf" srcId="{3325C7FA-C9D5-409A-93FD-49154E246078}" destId="{7FA55BB4-A30A-4961-97A2-269C19F0B8FE}" srcOrd="1" destOrd="0" presId="urn:microsoft.com/office/officeart/2005/8/layout/orgChart1"/>
    <dgm:cxn modelId="{5BE43C61-7F83-4E7E-A5A8-0D1AC34B7E9F}" type="presParOf" srcId="{6CD90D45-72A8-4FB1-97E5-4D751D243E9F}" destId="{4AD2CE9D-C766-4E48-A5DC-CBAF1C7B66E0}" srcOrd="1" destOrd="0" presId="urn:microsoft.com/office/officeart/2005/8/layout/orgChart1"/>
    <dgm:cxn modelId="{DCC2BA0D-8964-4655-9764-37494B02319A}" type="presParOf" srcId="{6CD90D45-72A8-4FB1-97E5-4D751D243E9F}" destId="{0D7075AB-A51C-4BFE-A507-49FB19F33EFA}" srcOrd="2" destOrd="0" presId="urn:microsoft.com/office/officeart/2005/8/layout/orgChart1"/>
    <dgm:cxn modelId="{2EECC604-3D6C-4FD3-8AC5-4D493B8396F0}" type="presParOf" srcId="{009A1686-3DB4-4AF8-9633-DB4AC1DDD6E0}" destId="{32CEBBA3-29DB-43AB-AABD-F06C44B1D11A}" srcOrd="6" destOrd="0" presId="urn:microsoft.com/office/officeart/2005/8/layout/orgChart1"/>
    <dgm:cxn modelId="{738FCCFD-950D-4888-B4A6-21D72A868B9F}" type="presParOf" srcId="{009A1686-3DB4-4AF8-9633-DB4AC1DDD6E0}" destId="{0C81FEFD-0E3B-433C-8470-ACD46F09A241}" srcOrd="7" destOrd="0" presId="urn:microsoft.com/office/officeart/2005/8/layout/orgChart1"/>
    <dgm:cxn modelId="{F14C8B21-B6D7-4D87-903F-44DF882C63C5}" type="presParOf" srcId="{0C81FEFD-0E3B-433C-8470-ACD46F09A241}" destId="{06CC852B-5E7E-49D5-AAC1-4D8F88ADBC1A}" srcOrd="0" destOrd="0" presId="urn:microsoft.com/office/officeart/2005/8/layout/orgChart1"/>
    <dgm:cxn modelId="{FFD64E00-0C2C-4124-BB6F-272EBA5CF9E1}" type="presParOf" srcId="{06CC852B-5E7E-49D5-AAC1-4D8F88ADBC1A}" destId="{A4ED5673-1522-4EC6-93D5-75E1F9FCEFDB}" srcOrd="0" destOrd="0" presId="urn:microsoft.com/office/officeart/2005/8/layout/orgChart1"/>
    <dgm:cxn modelId="{72B6765B-EC1A-4D43-B339-6E4EC2439365}" type="presParOf" srcId="{06CC852B-5E7E-49D5-AAC1-4D8F88ADBC1A}" destId="{FB974093-0305-46B0-9907-695834668451}" srcOrd="1" destOrd="0" presId="urn:microsoft.com/office/officeart/2005/8/layout/orgChart1"/>
    <dgm:cxn modelId="{AD2AFC07-AF8D-4D14-89D3-FBCF6C2606C5}" type="presParOf" srcId="{0C81FEFD-0E3B-433C-8470-ACD46F09A241}" destId="{D0FD283E-EB75-4004-B0ED-FE39BBED6D64}" srcOrd="1" destOrd="0" presId="urn:microsoft.com/office/officeart/2005/8/layout/orgChart1"/>
    <dgm:cxn modelId="{07099905-3F3F-4F97-8CFB-76C077D46E38}" type="presParOf" srcId="{0C81FEFD-0E3B-433C-8470-ACD46F09A241}" destId="{D7468AF8-8BEE-4EB6-85D0-6EE8CCE5CC0D}" srcOrd="2" destOrd="0" presId="urn:microsoft.com/office/officeart/2005/8/layout/orgChart1"/>
    <dgm:cxn modelId="{696BED71-5AF4-4F2D-AA92-4870B440FAA9}" type="presParOf" srcId="{9332FC48-BED6-4175-B91B-2A13BFB9A39E}" destId="{D3F9A0CC-8FC5-4A15-BE5B-6144B16378A8}" srcOrd="2" destOrd="0" presId="urn:microsoft.com/office/officeart/2005/8/layout/orgChart1"/>
    <dgm:cxn modelId="{EBE3FE05-EC40-47CA-BC6A-A41856176ECC}" type="presParOf" srcId="{CF5A22AE-546C-46DB-9EC8-73E5F19BD21E}" destId="{6B05950F-EC8C-40E9-8B44-1266C6869DBB}" srcOrd="2" destOrd="0" presId="urn:microsoft.com/office/officeart/2005/8/layout/orgChart1"/>
    <dgm:cxn modelId="{6F7C6046-74F7-4975-8193-545CA11B99B5}" type="presParOf" srcId="{CF5A22AE-546C-46DB-9EC8-73E5F19BD21E}" destId="{5EC5D137-108F-4B3B-9797-F5F0694B20DC}" srcOrd="3" destOrd="0" presId="urn:microsoft.com/office/officeart/2005/8/layout/orgChart1"/>
    <dgm:cxn modelId="{39BE074A-1CFF-4905-A3B9-C10BB08E30B3}" type="presParOf" srcId="{5EC5D137-108F-4B3B-9797-F5F0694B20DC}" destId="{0CCC02F3-8473-4C92-B22C-794319CC2980}" srcOrd="0" destOrd="0" presId="urn:microsoft.com/office/officeart/2005/8/layout/orgChart1"/>
    <dgm:cxn modelId="{620D5992-8B90-4FCE-BE4F-DA12601B69CA}" type="presParOf" srcId="{0CCC02F3-8473-4C92-B22C-794319CC2980}" destId="{4C2A6BFB-8DA0-4465-B232-78FECFCF7CC0}" srcOrd="0" destOrd="0" presId="urn:microsoft.com/office/officeart/2005/8/layout/orgChart1"/>
    <dgm:cxn modelId="{72AB51E8-7D31-401D-B457-95A4AB6A9826}" type="presParOf" srcId="{0CCC02F3-8473-4C92-B22C-794319CC2980}" destId="{07314C56-5C12-46B7-915B-7251BD8094DF}" srcOrd="1" destOrd="0" presId="urn:microsoft.com/office/officeart/2005/8/layout/orgChart1"/>
    <dgm:cxn modelId="{BBC943B7-19A2-417B-83F7-707A58D9D3F6}" type="presParOf" srcId="{5EC5D137-108F-4B3B-9797-F5F0694B20DC}" destId="{08E578EF-914E-47F6-9651-27D9BA9BC28F}" srcOrd="1" destOrd="0" presId="urn:microsoft.com/office/officeart/2005/8/layout/orgChart1"/>
    <dgm:cxn modelId="{B4EE5B63-4C27-4799-9322-6D27CA2D1F5F}" type="presParOf" srcId="{08E578EF-914E-47F6-9651-27D9BA9BC28F}" destId="{460782A2-8CF7-4BFC-BB67-39A88A170091}" srcOrd="0" destOrd="0" presId="urn:microsoft.com/office/officeart/2005/8/layout/orgChart1"/>
    <dgm:cxn modelId="{E6BA1690-226C-45E9-B66F-1A5872B138F1}" type="presParOf" srcId="{08E578EF-914E-47F6-9651-27D9BA9BC28F}" destId="{C145D917-E9CD-4D59-B59E-116F3B5D0F0E}" srcOrd="1" destOrd="0" presId="urn:microsoft.com/office/officeart/2005/8/layout/orgChart1"/>
    <dgm:cxn modelId="{B9B282BE-9C6A-4C9D-B132-3238FD5F9E7A}" type="presParOf" srcId="{C145D917-E9CD-4D59-B59E-116F3B5D0F0E}" destId="{3A7C1B22-5B33-4B04-886C-1DB6816A1DAC}" srcOrd="0" destOrd="0" presId="urn:microsoft.com/office/officeart/2005/8/layout/orgChart1"/>
    <dgm:cxn modelId="{BEFE0D8A-8521-47BA-BDA1-48B1BC3A2E24}" type="presParOf" srcId="{3A7C1B22-5B33-4B04-886C-1DB6816A1DAC}" destId="{60BDDAA0-9130-40DE-B8CA-00C51990B3A7}" srcOrd="0" destOrd="0" presId="urn:microsoft.com/office/officeart/2005/8/layout/orgChart1"/>
    <dgm:cxn modelId="{CF2CAB9A-F17E-43E7-B844-F1EDE5622658}" type="presParOf" srcId="{3A7C1B22-5B33-4B04-886C-1DB6816A1DAC}" destId="{9797E3B6-1AED-48E9-A5A2-C22B439A5A76}" srcOrd="1" destOrd="0" presId="urn:microsoft.com/office/officeart/2005/8/layout/orgChart1"/>
    <dgm:cxn modelId="{281B6FB5-BC58-4540-997D-7AF3736E3740}" type="presParOf" srcId="{C145D917-E9CD-4D59-B59E-116F3B5D0F0E}" destId="{1C2F7B41-2024-4E8F-BF67-F3B440DC37B4}" srcOrd="1" destOrd="0" presId="urn:microsoft.com/office/officeart/2005/8/layout/orgChart1"/>
    <dgm:cxn modelId="{CAB86B15-9A55-4F87-AE51-0AF557C3DC92}" type="presParOf" srcId="{C145D917-E9CD-4D59-B59E-116F3B5D0F0E}" destId="{AF2D5359-182A-4B58-BB1B-7F00B9CDA556}" srcOrd="2" destOrd="0" presId="urn:microsoft.com/office/officeart/2005/8/layout/orgChart1"/>
    <dgm:cxn modelId="{26EA6970-DE64-4187-BDC4-84151FC7F208}" type="presParOf" srcId="{08E578EF-914E-47F6-9651-27D9BA9BC28F}" destId="{DE5E5726-610F-4D83-9537-AB08EDAFCC93}" srcOrd="2" destOrd="0" presId="urn:microsoft.com/office/officeart/2005/8/layout/orgChart1"/>
    <dgm:cxn modelId="{F99E4951-3C50-42E9-8D3D-81AB6816D0BD}" type="presParOf" srcId="{08E578EF-914E-47F6-9651-27D9BA9BC28F}" destId="{2DC3ADA2-FA6E-4646-B8A8-1DBBADC73E32}" srcOrd="3" destOrd="0" presId="urn:microsoft.com/office/officeart/2005/8/layout/orgChart1"/>
    <dgm:cxn modelId="{25C1BD65-20CE-4A33-9063-0DF6551C8D28}" type="presParOf" srcId="{2DC3ADA2-FA6E-4646-B8A8-1DBBADC73E32}" destId="{296B8BE1-232B-40C0-BFC9-5464AEF913EB}" srcOrd="0" destOrd="0" presId="urn:microsoft.com/office/officeart/2005/8/layout/orgChart1"/>
    <dgm:cxn modelId="{3D8BC976-E542-4906-AF87-3C6FCE78C563}" type="presParOf" srcId="{296B8BE1-232B-40C0-BFC9-5464AEF913EB}" destId="{50110416-11B9-4BAE-A9D7-918990152397}" srcOrd="0" destOrd="0" presId="urn:microsoft.com/office/officeart/2005/8/layout/orgChart1"/>
    <dgm:cxn modelId="{CDA27FDC-4F14-4061-ABF0-DE60B0004AD7}" type="presParOf" srcId="{296B8BE1-232B-40C0-BFC9-5464AEF913EB}" destId="{94373C03-128D-4668-AF3B-384964C3D406}" srcOrd="1" destOrd="0" presId="urn:microsoft.com/office/officeart/2005/8/layout/orgChart1"/>
    <dgm:cxn modelId="{58A3A82A-C292-4B7C-991B-3D671886F7A9}" type="presParOf" srcId="{2DC3ADA2-FA6E-4646-B8A8-1DBBADC73E32}" destId="{B234C42D-80B3-4290-831F-2761604DFDEE}" srcOrd="1" destOrd="0" presId="urn:microsoft.com/office/officeart/2005/8/layout/orgChart1"/>
    <dgm:cxn modelId="{B9AC0B6E-7FC4-46D5-A434-29F8691DC4F6}" type="presParOf" srcId="{2DC3ADA2-FA6E-4646-B8A8-1DBBADC73E32}" destId="{6614DA29-B0D6-469C-A00B-41CD477A697E}" srcOrd="2" destOrd="0" presId="urn:microsoft.com/office/officeart/2005/8/layout/orgChart1"/>
    <dgm:cxn modelId="{9F896801-AB21-42BB-BA54-60FA397DFF86}" type="presParOf" srcId="{08E578EF-914E-47F6-9651-27D9BA9BC28F}" destId="{0CE55C68-9EB1-4308-A8F5-3162FDFC0E8E}" srcOrd="4" destOrd="0" presId="urn:microsoft.com/office/officeart/2005/8/layout/orgChart1"/>
    <dgm:cxn modelId="{D6524B2F-BDA0-44E5-884E-8B9AD8CE16D2}" type="presParOf" srcId="{08E578EF-914E-47F6-9651-27D9BA9BC28F}" destId="{6F8E572F-69CD-4FCA-84DD-BD231E16C4C6}" srcOrd="5" destOrd="0" presId="urn:microsoft.com/office/officeart/2005/8/layout/orgChart1"/>
    <dgm:cxn modelId="{757B54D4-92A2-4186-A245-73D5EEBB4B23}" type="presParOf" srcId="{6F8E572F-69CD-4FCA-84DD-BD231E16C4C6}" destId="{C968B2BA-A581-463D-9421-2E9F180F73E9}" srcOrd="0" destOrd="0" presId="urn:microsoft.com/office/officeart/2005/8/layout/orgChart1"/>
    <dgm:cxn modelId="{760BD77B-D34D-47A4-9CE7-608FD7951656}" type="presParOf" srcId="{C968B2BA-A581-463D-9421-2E9F180F73E9}" destId="{9494FCD3-022B-4500-A0A1-936001ACFB65}" srcOrd="0" destOrd="0" presId="urn:microsoft.com/office/officeart/2005/8/layout/orgChart1"/>
    <dgm:cxn modelId="{76A32B2A-D209-46C2-A4A3-0CF1FD8020A5}" type="presParOf" srcId="{C968B2BA-A581-463D-9421-2E9F180F73E9}" destId="{345C7973-0088-4739-B5EF-427C70BB51B5}" srcOrd="1" destOrd="0" presId="urn:microsoft.com/office/officeart/2005/8/layout/orgChart1"/>
    <dgm:cxn modelId="{B5DB95FC-6A7D-4D11-9E1F-45E996864F59}" type="presParOf" srcId="{6F8E572F-69CD-4FCA-84DD-BD231E16C4C6}" destId="{3E4C7EF5-512D-47BF-9CD2-0C8D8A06F723}" srcOrd="1" destOrd="0" presId="urn:microsoft.com/office/officeart/2005/8/layout/orgChart1"/>
    <dgm:cxn modelId="{8AB955AE-D46A-43B0-9723-9DC35B144829}" type="presParOf" srcId="{6F8E572F-69CD-4FCA-84DD-BD231E16C4C6}" destId="{7347B13C-D5AE-4751-A3C5-F12797730414}" srcOrd="2" destOrd="0" presId="urn:microsoft.com/office/officeart/2005/8/layout/orgChart1"/>
    <dgm:cxn modelId="{634649B3-9DC6-428F-9F87-91FE47DD2048}" type="presParOf" srcId="{08E578EF-914E-47F6-9651-27D9BA9BC28F}" destId="{B45C06E2-4F69-4206-9450-7833207AB4EF}" srcOrd="6" destOrd="0" presId="urn:microsoft.com/office/officeart/2005/8/layout/orgChart1"/>
    <dgm:cxn modelId="{0DD1C1EB-9FC9-4CEB-A9B7-FDD8AC107E3C}" type="presParOf" srcId="{08E578EF-914E-47F6-9651-27D9BA9BC28F}" destId="{970ADBE5-0AEA-4BE6-BEC5-87F396C74966}" srcOrd="7" destOrd="0" presId="urn:microsoft.com/office/officeart/2005/8/layout/orgChart1"/>
    <dgm:cxn modelId="{04B51410-8783-4512-9F7C-1440D3685602}" type="presParOf" srcId="{970ADBE5-0AEA-4BE6-BEC5-87F396C74966}" destId="{2E3912F5-3A2C-49BB-B4CC-9F5F53188A46}" srcOrd="0" destOrd="0" presId="urn:microsoft.com/office/officeart/2005/8/layout/orgChart1"/>
    <dgm:cxn modelId="{368D8E4B-CD93-4B7C-863A-4592E3403A7D}" type="presParOf" srcId="{2E3912F5-3A2C-49BB-B4CC-9F5F53188A46}" destId="{981433E8-13BB-4B42-B73E-C5835E199D29}" srcOrd="0" destOrd="0" presId="urn:microsoft.com/office/officeart/2005/8/layout/orgChart1"/>
    <dgm:cxn modelId="{A6C2D352-B343-499B-B280-FB8A30317401}" type="presParOf" srcId="{2E3912F5-3A2C-49BB-B4CC-9F5F53188A46}" destId="{D9F139D1-F1EE-4809-8C33-821BC563BE28}" srcOrd="1" destOrd="0" presId="urn:microsoft.com/office/officeart/2005/8/layout/orgChart1"/>
    <dgm:cxn modelId="{74E59C94-A4ED-4237-BF1B-9AFBB2ABF4DA}" type="presParOf" srcId="{970ADBE5-0AEA-4BE6-BEC5-87F396C74966}" destId="{FCB1BEE5-E1EC-4BE5-B3F0-12CFA2217789}" srcOrd="1" destOrd="0" presId="urn:microsoft.com/office/officeart/2005/8/layout/orgChart1"/>
    <dgm:cxn modelId="{CB10EC63-A384-498E-A2F5-F21244EFD060}" type="presParOf" srcId="{970ADBE5-0AEA-4BE6-BEC5-87F396C74966}" destId="{8952457A-C767-4897-94C0-00649BF31F63}" srcOrd="2" destOrd="0" presId="urn:microsoft.com/office/officeart/2005/8/layout/orgChart1"/>
    <dgm:cxn modelId="{94E32FC4-3D53-419C-9B05-52520FCCB42E}" type="presParOf" srcId="{08E578EF-914E-47F6-9651-27D9BA9BC28F}" destId="{AD67BF66-06E3-4724-B1CA-68CD04EE03E6}" srcOrd="8" destOrd="0" presId="urn:microsoft.com/office/officeart/2005/8/layout/orgChart1"/>
    <dgm:cxn modelId="{206F4F4D-1CD7-46FF-B19D-A928EE5B5869}" type="presParOf" srcId="{08E578EF-914E-47F6-9651-27D9BA9BC28F}" destId="{99947A2A-7BA8-4EB2-AC0A-116357CE0C07}" srcOrd="9" destOrd="0" presId="urn:microsoft.com/office/officeart/2005/8/layout/orgChart1"/>
    <dgm:cxn modelId="{ECB8B3EC-A191-47F9-A861-CF233340139E}" type="presParOf" srcId="{99947A2A-7BA8-4EB2-AC0A-116357CE0C07}" destId="{714B6255-EF93-4FE3-AC43-A6D296EE2794}" srcOrd="0" destOrd="0" presId="urn:microsoft.com/office/officeart/2005/8/layout/orgChart1"/>
    <dgm:cxn modelId="{560A9843-CC22-4C88-A5B6-0D279839D477}" type="presParOf" srcId="{714B6255-EF93-4FE3-AC43-A6D296EE2794}" destId="{3C0E9C93-5106-4E81-A633-6A44A7888788}" srcOrd="0" destOrd="0" presId="urn:microsoft.com/office/officeart/2005/8/layout/orgChart1"/>
    <dgm:cxn modelId="{8F072035-36C0-4B08-9830-7EAB79ECD814}" type="presParOf" srcId="{714B6255-EF93-4FE3-AC43-A6D296EE2794}" destId="{EB7F5785-F8FC-47F0-BFD2-5E7E471E1D24}" srcOrd="1" destOrd="0" presId="urn:microsoft.com/office/officeart/2005/8/layout/orgChart1"/>
    <dgm:cxn modelId="{36A9989A-135C-4AEE-B0D8-6F8E5D95A375}" type="presParOf" srcId="{99947A2A-7BA8-4EB2-AC0A-116357CE0C07}" destId="{A39A9BA5-2EDC-4101-88C3-45B6DFE09D9F}" srcOrd="1" destOrd="0" presId="urn:microsoft.com/office/officeart/2005/8/layout/orgChart1"/>
    <dgm:cxn modelId="{E9F33BBA-82F7-48B8-ACCD-B90BB301E66B}" type="presParOf" srcId="{99947A2A-7BA8-4EB2-AC0A-116357CE0C07}" destId="{66CCB6B6-6510-409A-8D6B-87753D0E4A0A}" srcOrd="2" destOrd="0" presId="urn:microsoft.com/office/officeart/2005/8/layout/orgChart1"/>
    <dgm:cxn modelId="{B587998B-C012-46B4-B8B1-469F490A981A}" type="presParOf" srcId="{08E578EF-914E-47F6-9651-27D9BA9BC28F}" destId="{80BAFB10-743C-494C-97DC-FA40465A1E05}" srcOrd="10" destOrd="0" presId="urn:microsoft.com/office/officeart/2005/8/layout/orgChart1"/>
    <dgm:cxn modelId="{BDF74BED-05CD-4217-905B-829805AD7901}" type="presParOf" srcId="{08E578EF-914E-47F6-9651-27D9BA9BC28F}" destId="{0360F2FC-6F7D-4E1B-8492-A318D8F241EF}" srcOrd="11" destOrd="0" presId="urn:microsoft.com/office/officeart/2005/8/layout/orgChart1"/>
    <dgm:cxn modelId="{AFAD889B-77C9-4006-B05D-095D3486A0FD}" type="presParOf" srcId="{0360F2FC-6F7D-4E1B-8492-A318D8F241EF}" destId="{8A3207F2-C5F7-4371-A45E-88351E1AFB01}" srcOrd="0" destOrd="0" presId="urn:microsoft.com/office/officeart/2005/8/layout/orgChart1"/>
    <dgm:cxn modelId="{9E2A5B3B-94F8-482D-BA2C-AEE62BFA2059}" type="presParOf" srcId="{8A3207F2-C5F7-4371-A45E-88351E1AFB01}" destId="{3534139E-51D7-4557-BE55-7B122AC018F6}" srcOrd="0" destOrd="0" presId="urn:microsoft.com/office/officeart/2005/8/layout/orgChart1"/>
    <dgm:cxn modelId="{5DB57C94-F459-4AC8-BD95-96DE0B6420E7}" type="presParOf" srcId="{8A3207F2-C5F7-4371-A45E-88351E1AFB01}" destId="{934DD5BF-5047-43E5-A52B-A45BF8D7017E}" srcOrd="1" destOrd="0" presId="urn:microsoft.com/office/officeart/2005/8/layout/orgChart1"/>
    <dgm:cxn modelId="{2EC5C9E5-BD4F-44BC-B049-1E9B798D6019}" type="presParOf" srcId="{0360F2FC-6F7D-4E1B-8492-A318D8F241EF}" destId="{539C34E2-3CEE-4C03-975C-B6CF183638C9}" srcOrd="1" destOrd="0" presId="urn:microsoft.com/office/officeart/2005/8/layout/orgChart1"/>
    <dgm:cxn modelId="{0FAB455F-56B7-40CF-A126-FF901F4FB30D}" type="presParOf" srcId="{0360F2FC-6F7D-4E1B-8492-A318D8F241EF}" destId="{8C4D69D6-660D-4229-8B5D-68CC27B5D7FA}" srcOrd="2" destOrd="0" presId="urn:microsoft.com/office/officeart/2005/8/layout/orgChart1"/>
    <dgm:cxn modelId="{913855F6-72A0-4D42-A33B-3EFE4D7C70C1}" type="presParOf" srcId="{5EC5D137-108F-4B3B-9797-F5F0694B20DC}" destId="{8161CEE4-2425-41D3-8AFF-6B53F1F7C2A3}" srcOrd="2" destOrd="0" presId="urn:microsoft.com/office/officeart/2005/8/layout/orgChart1"/>
    <dgm:cxn modelId="{4DBC1B75-55F9-4604-A9B8-9AB864092FDF}" type="presParOf" srcId="{CF5A22AE-546C-46DB-9EC8-73E5F19BD21E}" destId="{35CB3208-AE11-4680-958F-E2A2729C7BEC}" srcOrd="4" destOrd="0" presId="urn:microsoft.com/office/officeart/2005/8/layout/orgChart1"/>
    <dgm:cxn modelId="{1194675A-7E6F-4FD6-BF66-34F770FC5678}" type="presParOf" srcId="{CF5A22AE-546C-46DB-9EC8-73E5F19BD21E}" destId="{7B2DB5EA-0134-4550-AC62-478A56A8906B}" srcOrd="5" destOrd="0" presId="urn:microsoft.com/office/officeart/2005/8/layout/orgChart1"/>
    <dgm:cxn modelId="{526BF56D-DFE9-43EA-B4AD-3A4891864EEF}" type="presParOf" srcId="{7B2DB5EA-0134-4550-AC62-478A56A8906B}" destId="{5FAD1681-5570-4A39-8420-D70E7EB71FA7}" srcOrd="0" destOrd="0" presId="urn:microsoft.com/office/officeart/2005/8/layout/orgChart1"/>
    <dgm:cxn modelId="{D53AF8A6-206E-4FE7-9D7A-D3DD699A6B60}" type="presParOf" srcId="{5FAD1681-5570-4A39-8420-D70E7EB71FA7}" destId="{8AC17691-9CA7-4D0B-908B-9DABE7980110}" srcOrd="0" destOrd="0" presId="urn:microsoft.com/office/officeart/2005/8/layout/orgChart1"/>
    <dgm:cxn modelId="{CC1D2E43-B7E5-4EF1-9E18-66B405C9A34B}" type="presParOf" srcId="{5FAD1681-5570-4A39-8420-D70E7EB71FA7}" destId="{D00DFE6C-A1E5-42F1-BAE7-33B11D712045}" srcOrd="1" destOrd="0" presId="urn:microsoft.com/office/officeart/2005/8/layout/orgChart1"/>
    <dgm:cxn modelId="{2FD37220-1DCD-4732-9C76-4F97A0DA3935}" type="presParOf" srcId="{7B2DB5EA-0134-4550-AC62-478A56A8906B}" destId="{7B45384E-A761-43A2-9D37-AEB4D949496B}" srcOrd="1" destOrd="0" presId="urn:microsoft.com/office/officeart/2005/8/layout/orgChart1"/>
    <dgm:cxn modelId="{FB0B9953-4309-4BAA-9C99-19A38356B20C}" type="presParOf" srcId="{7B2DB5EA-0134-4550-AC62-478A56A8906B}" destId="{57A42710-BA5E-4C9D-AD44-BAC426F3CF66}" srcOrd="2" destOrd="0" presId="urn:microsoft.com/office/officeart/2005/8/layout/orgChart1"/>
    <dgm:cxn modelId="{EC301D92-0852-437B-A3F1-306A4B5CA9F5}" type="presParOf" srcId="{A341419D-BE8B-4A8A-A1EE-6FCF1CE15A77}" destId="{EF0F4365-BDD1-4AB0-B151-155DE55D57AB}" srcOrd="2" destOrd="0" presId="urn:microsoft.com/office/officeart/2005/8/layout/orgChart1"/>
    <dgm:cxn modelId="{4F15135A-3203-486E-972D-2B2D9F9CD9C9}" type="presParOf" srcId="{1DAB9C10-21B1-410A-ACD9-8E80C4B060E1}" destId="{F8F43CD4-8A63-481E-9B67-31ACE6D2544E}" srcOrd="2" destOrd="0" presId="urn:microsoft.com/office/officeart/2005/8/layout/orgChart1"/>
    <dgm:cxn modelId="{D5C8962B-61BC-4E9B-9A63-41C9BCDCB967}" type="presParOf" srcId="{E889E7CF-1FCA-413D-9D9D-B0684BCB716C}" destId="{1FAC9C41-1070-4F51-BB1F-D25F7CD9C3C3}" srcOrd="10" destOrd="0" presId="urn:microsoft.com/office/officeart/2005/8/layout/orgChart1"/>
    <dgm:cxn modelId="{1E64A587-9A6C-4206-AFF7-B8E19F19F09C}" type="presParOf" srcId="{E889E7CF-1FCA-413D-9D9D-B0684BCB716C}" destId="{6244C73B-80B3-46DF-A795-AB41D68214B5}" srcOrd="11" destOrd="0" presId="urn:microsoft.com/office/officeart/2005/8/layout/orgChart1"/>
    <dgm:cxn modelId="{552A01EC-C75D-4F82-9A52-CB780A1D2065}" type="presParOf" srcId="{6244C73B-80B3-46DF-A795-AB41D68214B5}" destId="{50812D63-C433-450A-B940-02BBBD7E4165}" srcOrd="0" destOrd="0" presId="urn:microsoft.com/office/officeart/2005/8/layout/orgChart1"/>
    <dgm:cxn modelId="{8AA3D0FE-C93F-49CD-8BBA-29D3F6460212}" type="presParOf" srcId="{50812D63-C433-450A-B940-02BBBD7E4165}" destId="{9D248E96-A1A9-46CA-887D-CCC55F76DDD5}" srcOrd="0" destOrd="0" presId="urn:microsoft.com/office/officeart/2005/8/layout/orgChart1"/>
    <dgm:cxn modelId="{3CF34F25-5BB1-4268-BEEE-CFA79F59A1EB}" type="presParOf" srcId="{50812D63-C433-450A-B940-02BBBD7E4165}" destId="{86E0023A-1062-48B9-8533-1C7735DD7704}" srcOrd="1" destOrd="0" presId="urn:microsoft.com/office/officeart/2005/8/layout/orgChart1"/>
    <dgm:cxn modelId="{38CCFBFE-4B44-45BD-BD8C-7EC3609871C8}" type="presParOf" srcId="{6244C73B-80B3-46DF-A795-AB41D68214B5}" destId="{CFCDE4D8-30B3-461E-AE82-2DEAB7813C0F}" srcOrd="1" destOrd="0" presId="urn:microsoft.com/office/officeart/2005/8/layout/orgChart1"/>
    <dgm:cxn modelId="{6F528B1E-6499-4309-9CFA-26C15316A652}" type="presParOf" srcId="{6244C73B-80B3-46DF-A795-AB41D68214B5}" destId="{A62D5A03-C7F0-4825-9B33-B902210E4166}" srcOrd="2" destOrd="0" presId="urn:microsoft.com/office/officeart/2005/8/layout/orgChart1"/>
    <dgm:cxn modelId="{D01DA152-FADC-42A4-98D3-A91FEB2D0E68}" type="presParOf" srcId="{E889E7CF-1FCA-413D-9D9D-B0684BCB716C}" destId="{BB202DA0-748E-4BB3-8774-808A22282022}" srcOrd="12" destOrd="0" presId="urn:microsoft.com/office/officeart/2005/8/layout/orgChart1"/>
    <dgm:cxn modelId="{313663E4-8D33-4282-9FBA-AAFC4CCB4DE4}" type="presParOf" srcId="{E889E7CF-1FCA-413D-9D9D-B0684BCB716C}" destId="{D826674B-D3BA-4DE0-8910-8C961CED6F83}" srcOrd="13" destOrd="0" presId="urn:microsoft.com/office/officeart/2005/8/layout/orgChart1"/>
    <dgm:cxn modelId="{C8FE2C9E-4E17-409E-A496-558E86D9BAAF}" type="presParOf" srcId="{D826674B-D3BA-4DE0-8910-8C961CED6F83}" destId="{64634931-CAE5-4D52-8B1A-15B05A3BEE59}" srcOrd="0" destOrd="0" presId="urn:microsoft.com/office/officeart/2005/8/layout/orgChart1"/>
    <dgm:cxn modelId="{7A93EE9C-E554-4F18-82B6-4AA1641BAFBA}" type="presParOf" srcId="{64634931-CAE5-4D52-8B1A-15B05A3BEE59}" destId="{DFC01C66-8A9F-4214-A416-46D28006D34D}" srcOrd="0" destOrd="0" presId="urn:microsoft.com/office/officeart/2005/8/layout/orgChart1"/>
    <dgm:cxn modelId="{97C32F9A-E500-4A11-B447-DE97FC8CEB95}" type="presParOf" srcId="{64634931-CAE5-4D52-8B1A-15B05A3BEE59}" destId="{55E1B382-7A7F-455E-B77C-E69B35635F84}" srcOrd="1" destOrd="0" presId="urn:microsoft.com/office/officeart/2005/8/layout/orgChart1"/>
    <dgm:cxn modelId="{3324FF1B-CFC8-4288-AC0D-A3792428EFFA}" type="presParOf" srcId="{D826674B-D3BA-4DE0-8910-8C961CED6F83}" destId="{8B8273CF-77E4-414D-9BB2-BE11E217312E}" srcOrd="1" destOrd="0" presId="urn:microsoft.com/office/officeart/2005/8/layout/orgChart1"/>
    <dgm:cxn modelId="{A236C57F-D1D9-4F81-AAF3-3E757F91F516}" type="presParOf" srcId="{8B8273CF-77E4-414D-9BB2-BE11E217312E}" destId="{A686B507-978A-4B5F-90F5-A8AC514589FB}" srcOrd="0" destOrd="0" presId="urn:microsoft.com/office/officeart/2005/8/layout/orgChart1"/>
    <dgm:cxn modelId="{3D15FD32-34C4-434F-A648-83891084D099}" type="presParOf" srcId="{8B8273CF-77E4-414D-9BB2-BE11E217312E}" destId="{0E35A1EF-1359-4A6A-A99C-6BDB82C491FD}" srcOrd="1" destOrd="0" presId="urn:microsoft.com/office/officeart/2005/8/layout/orgChart1"/>
    <dgm:cxn modelId="{B99B74BF-DE15-4EF3-A45C-15657A7142CF}" type="presParOf" srcId="{0E35A1EF-1359-4A6A-A99C-6BDB82C491FD}" destId="{7817B743-45B8-41D8-9233-FF6B21DE4D9A}" srcOrd="0" destOrd="0" presId="urn:microsoft.com/office/officeart/2005/8/layout/orgChart1"/>
    <dgm:cxn modelId="{B43167D9-95F2-4D05-9BBB-698D64FBB97F}" type="presParOf" srcId="{7817B743-45B8-41D8-9233-FF6B21DE4D9A}" destId="{BCF5E39A-A0A4-4E32-9E73-01E38548789F}" srcOrd="0" destOrd="0" presId="urn:microsoft.com/office/officeart/2005/8/layout/orgChart1"/>
    <dgm:cxn modelId="{0D3BB2E5-853F-4B3C-B2BE-AC910034EA58}" type="presParOf" srcId="{7817B743-45B8-41D8-9233-FF6B21DE4D9A}" destId="{605BB822-21E7-478D-BF23-809C3E5595DF}" srcOrd="1" destOrd="0" presId="urn:microsoft.com/office/officeart/2005/8/layout/orgChart1"/>
    <dgm:cxn modelId="{EC1EFC09-D6FA-4B20-9722-4B69AB2573CD}" type="presParOf" srcId="{0E35A1EF-1359-4A6A-A99C-6BDB82C491FD}" destId="{57188D58-5DEA-496D-9981-5A3389766891}" srcOrd="1" destOrd="0" presId="urn:microsoft.com/office/officeart/2005/8/layout/orgChart1"/>
    <dgm:cxn modelId="{070EB6A8-A871-41E2-A06E-9AE5BB9BF59B}" type="presParOf" srcId="{57188D58-5DEA-496D-9981-5A3389766891}" destId="{F80D1A25-394B-4D36-B285-861FFF6391B0}" srcOrd="0" destOrd="0" presId="urn:microsoft.com/office/officeart/2005/8/layout/orgChart1"/>
    <dgm:cxn modelId="{3A4ACA22-C194-40F5-8DDA-CBBD5C476BF0}" type="presParOf" srcId="{57188D58-5DEA-496D-9981-5A3389766891}" destId="{89E7DAEC-4362-404D-A82F-E709E9D2B7B6}" srcOrd="1" destOrd="0" presId="urn:microsoft.com/office/officeart/2005/8/layout/orgChart1"/>
    <dgm:cxn modelId="{BE5F6F1F-1071-4E17-ADB2-1223A08856DB}" type="presParOf" srcId="{89E7DAEC-4362-404D-A82F-E709E9D2B7B6}" destId="{50740A1E-983A-4AC7-958E-E8E0BDF828A0}" srcOrd="0" destOrd="0" presId="urn:microsoft.com/office/officeart/2005/8/layout/orgChart1"/>
    <dgm:cxn modelId="{911045D4-030B-49BA-AD91-056BC17AB728}" type="presParOf" srcId="{50740A1E-983A-4AC7-958E-E8E0BDF828A0}" destId="{5884AFE4-FEF4-4553-A128-24967AB9C36E}" srcOrd="0" destOrd="0" presId="urn:microsoft.com/office/officeart/2005/8/layout/orgChart1"/>
    <dgm:cxn modelId="{14C278B5-4A85-4E9C-B19B-27DE2A4EE64B}" type="presParOf" srcId="{50740A1E-983A-4AC7-958E-E8E0BDF828A0}" destId="{D6818AB0-C9A8-43B9-87DF-2EF9DFE0DCD9}" srcOrd="1" destOrd="0" presId="urn:microsoft.com/office/officeart/2005/8/layout/orgChart1"/>
    <dgm:cxn modelId="{4C3B4390-8727-4D9E-B2F6-A979C02E5E8B}" type="presParOf" srcId="{89E7DAEC-4362-404D-A82F-E709E9D2B7B6}" destId="{547FAB5B-D5EA-484E-AE43-50661BF84826}" srcOrd="1" destOrd="0" presId="urn:microsoft.com/office/officeart/2005/8/layout/orgChart1"/>
    <dgm:cxn modelId="{7F8059A9-50D6-4906-9546-40F4A34C5457}" type="presParOf" srcId="{89E7DAEC-4362-404D-A82F-E709E9D2B7B6}" destId="{9B7B54EB-D71F-479C-AA0F-7A2E4A68DDC0}" srcOrd="2" destOrd="0" presId="urn:microsoft.com/office/officeart/2005/8/layout/orgChart1"/>
    <dgm:cxn modelId="{C3F2FD40-DBF5-426E-B8E0-A69C25BC0B6F}" type="presParOf" srcId="{57188D58-5DEA-496D-9981-5A3389766891}" destId="{C1617B8A-E79C-4808-B960-870BC449716B}" srcOrd="2" destOrd="0" presId="urn:microsoft.com/office/officeart/2005/8/layout/orgChart1"/>
    <dgm:cxn modelId="{4CAAF275-1D09-49BC-A741-17DE8764EB0C}" type="presParOf" srcId="{57188D58-5DEA-496D-9981-5A3389766891}" destId="{D4041882-48AB-4BDA-9A68-EA414299573E}" srcOrd="3" destOrd="0" presId="urn:microsoft.com/office/officeart/2005/8/layout/orgChart1"/>
    <dgm:cxn modelId="{E40DCC57-6F37-4739-87EA-E4C9E9C2ADAB}" type="presParOf" srcId="{D4041882-48AB-4BDA-9A68-EA414299573E}" destId="{3E3B2332-E664-4F04-83FD-C170128FEDA5}" srcOrd="0" destOrd="0" presId="urn:microsoft.com/office/officeart/2005/8/layout/orgChart1"/>
    <dgm:cxn modelId="{E5BF23D5-552D-4C46-9B4A-6DD48292F8DC}" type="presParOf" srcId="{3E3B2332-E664-4F04-83FD-C170128FEDA5}" destId="{09BBC896-A264-4E3F-B7C5-B9BB6B8258AA}" srcOrd="0" destOrd="0" presId="urn:microsoft.com/office/officeart/2005/8/layout/orgChart1"/>
    <dgm:cxn modelId="{A10AE0B5-A844-455B-9945-22A57005C545}" type="presParOf" srcId="{3E3B2332-E664-4F04-83FD-C170128FEDA5}" destId="{B1E89DBD-A634-4A43-9EDE-260CE6066874}" srcOrd="1" destOrd="0" presId="urn:microsoft.com/office/officeart/2005/8/layout/orgChart1"/>
    <dgm:cxn modelId="{60B601EA-D164-4C65-BB6C-108D6F2F2F8E}" type="presParOf" srcId="{D4041882-48AB-4BDA-9A68-EA414299573E}" destId="{9780E702-285A-47F7-98A5-BA19D32A9202}" srcOrd="1" destOrd="0" presId="urn:microsoft.com/office/officeart/2005/8/layout/orgChart1"/>
    <dgm:cxn modelId="{15A0E932-A72E-4B99-964F-9395861A43B3}" type="presParOf" srcId="{D4041882-48AB-4BDA-9A68-EA414299573E}" destId="{41B2CC2F-1E3D-44F0-9971-CCC5B8214BBF}" srcOrd="2" destOrd="0" presId="urn:microsoft.com/office/officeart/2005/8/layout/orgChart1"/>
    <dgm:cxn modelId="{E6AD31E3-B32F-4725-A057-6C28D242C6E2}" type="presParOf" srcId="{0E35A1EF-1359-4A6A-A99C-6BDB82C491FD}" destId="{7A6CF29C-36EA-47D1-AE7E-E771ECD819B1}" srcOrd="2" destOrd="0" presId="urn:microsoft.com/office/officeart/2005/8/layout/orgChart1"/>
    <dgm:cxn modelId="{B11870F0-69C7-4614-A58E-7AC20B3E6126}" type="presParOf" srcId="{8B8273CF-77E4-414D-9BB2-BE11E217312E}" destId="{84696EDC-63ED-4636-82C4-D390EA83E651}" srcOrd="2" destOrd="0" presId="urn:microsoft.com/office/officeart/2005/8/layout/orgChart1"/>
    <dgm:cxn modelId="{1ABC626E-FFDD-4593-A5F2-35E9B5383A2F}" type="presParOf" srcId="{8B8273CF-77E4-414D-9BB2-BE11E217312E}" destId="{F63E880D-EECB-4AFE-BFC7-7ECD1D789E7B}" srcOrd="3" destOrd="0" presId="urn:microsoft.com/office/officeart/2005/8/layout/orgChart1"/>
    <dgm:cxn modelId="{72BBD9A1-90AC-4EB7-A8F5-681BCD79E544}" type="presParOf" srcId="{F63E880D-EECB-4AFE-BFC7-7ECD1D789E7B}" destId="{B0CEEF82-0AE0-4785-B3DA-2BA8DD217762}" srcOrd="0" destOrd="0" presId="urn:microsoft.com/office/officeart/2005/8/layout/orgChart1"/>
    <dgm:cxn modelId="{A66654EA-52B2-4B1A-873A-878612CEA518}" type="presParOf" srcId="{B0CEEF82-0AE0-4785-B3DA-2BA8DD217762}" destId="{7EE1FA53-22CF-4382-AEC5-6606D675A066}" srcOrd="0" destOrd="0" presId="urn:microsoft.com/office/officeart/2005/8/layout/orgChart1"/>
    <dgm:cxn modelId="{5645ADA5-B692-4FFA-ADA6-62CFD6088E35}" type="presParOf" srcId="{B0CEEF82-0AE0-4785-B3DA-2BA8DD217762}" destId="{4FDFFBFC-73AF-4E31-B16F-8A4511CA9F5A}" srcOrd="1" destOrd="0" presId="urn:microsoft.com/office/officeart/2005/8/layout/orgChart1"/>
    <dgm:cxn modelId="{5E2C3FEF-3359-4D0A-A2E4-699FA157AE8B}" type="presParOf" srcId="{F63E880D-EECB-4AFE-BFC7-7ECD1D789E7B}" destId="{3668892B-4DF2-4F50-8B83-50A8F315B1C5}" srcOrd="1" destOrd="0" presId="urn:microsoft.com/office/officeart/2005/8/layout/orgChart1"/>
    <dgm:cxn modelId="{CEE3A77B-6019-4734-BB6F-211DB1DCCE22}" type="presParOf" srcId="{F63E880D-EECB-4AFE-BFC7-7ECD1D789E7B}" destId="{EB60659F-EADB-4AAB-93A3-250399063DFD}" srcOrd="2" destOrd="0" presId="urn:microsoft.com/office/officeart/2005/8/layout/orgChart1"/>
    <dgm:cxn modelId="{D03B06B1-6DAE-421D-9F65-7168DA6F79DB}" type="presParOf" srcId="{8B8273CF-77E4-414D-9BB2-BE11E217312E}" destId="{803B1EF2-5DBB-42E2-BD33-1500D7CB8AFB}" srcOrd="4" destOrd="0" presId="urn:microsoft.com/office/officeart/2005/8/layout/orgChart1"/>
    <dgm:cxn modelId="{479A3700-43BB-457D-88D4-B48771DDCFC1}" type="presParOf" srcId="{8B8273CF-77E4-414D-9BB2-BE11E217312E}" destId="{3F7006C5-3371-4087-8E3C-DFF3A6CB4F9A}" srcOrd="5" destOrd="0" presId="urn:microsoft.com/office/officeart/2005/8/layout/orgChart1"/>
    <dgm:cxn modelId="{751220F9-E018-4115-8F21-1EC2A3883EA2}" type="presParOf" srcId="{3F7006C5-3371-4087-8E3C-DFF3A6CB4F9A}" destId="{61A50624-5531-43AF-9C3C-0105D0FF9163}" srcOrd="0" destOrd="0" presId="urn:microsoft.com/office/officeart/2005/8/layout/orgChart1"/>
    <dgm:cxn modelId="{08524349-4F84-4984-84C0-6AB647E978AF}" type="presParOf" srcId="{61A50624-5531-43AF-9C3C-0105D0FF9163}" destId="{6938B0C7-4C4A-4B3A-A867-DA0EEDE9D5F8}" srcOrd="0" destOrd="0" presId="urn:microsoft.com/office/officeart/2005/8/layout/orgChart1"/>
    <dgm:cxn modelId="{F83E8FAC-9031-4C61-967B-E85645A88101}" type="presParOf" srcId="{61A50624-5531-43AF-9C3C-0105D0FF9163}" destId="{91D6AFEA-423F-42A0-98B5-72A1652F7486}" srcOrd="1" destOrd="0" presId="urn:microsoft.com/office/officeart/2005/8/layout/orgChart1"/>
    <dgm:cxn modelId="{D42DBB22-7F12-4F56-83AF-CEFBD0B0D69C}" type="presParOf" srcId="{3F7006C5-3371-4087-8E3C-DFF3A6CB4F9A}" destId="{DA922C9A-7D50-4690-9852-FB83C4C327AF}" srcOrd="1" destOrd="0" presId="urn:microsoft.com/office/officeart/2005/8/layout/orgChart1"/>
    <dgm:cxn modelId="{958519D3-B94E-4080-BA8C-40989CC8F067}" type="presParOf" srcId="{3F7006C5-3371-4087-8E3C-DFF3A6CB4F9A}" destId="{26CB71BD-542D-4254-948E-CB9C8BFA65FC}" srcOrd="2" destOrd="0" presId="urn:microsoft.com/office/officeart/2005/8/layout/orgChart1"/>
    <dgm:cxn modelId="{A1ABEE33-91DB-44F1-9994-747000044F14}" type="presParOf" srcId="{8B8273CF-77E4-414D-9BB2-BE11E217312E}" destId="{A43ABA84-2CFA-425E-A34C-959DD8B42E77}" srcOrd="6" destOrd="0" presId="urn:microsoft.com/office/officeart/2005/8/layout/orgChart1"/>
    <dgm:cxn modelId="{28AF6887-3358-4596-911F-4941D6788C4B}" type="presParOf" srcId="{8B8273CF-77E4-414D-9BB2-BE11E217312E}" destId="{0FAAC53E-99DF-4CE5-9850-8EDE8D9B8877}" srcOrd="7" destOrd="0" presId="urn:microsoft.com/office/officeart/2005/8/layout/orgChart1"/>
    <dgm:cxn modelId="{90DA46D8-5703-4085-9D0F-A2A4B527BCCB}" type="presParOf" srcId="{0FAAC53E-99DF-4CE5-9850-8EDE8D9B8877}" destId="{F56A32AF-0211-48E9-A2E4-6C895069DF3B}" srcOrd="0" destOrd="0" presId="urn:microsoft.com/office/officeart/2005/8/layout/orgChart1"/>
    <dgm:cxn modelId="{820B6497-D759-4665-810F-84CFFE910CB7}" type="presParOf" srcId="{F56A32AF-0211-48E9-A2E4-6C895069DF3B}" destId="{2ED56F6D-0897-4B92-873F-05F6093C8DE7}" srcOrd="0" destOrd="0" presId="urn:microsoft.com/office/officeart/2005/8/layout/orgChart1"/>
    <dgm:cxn modelId="{45155DE9-1499-4751-B2DB-8D6E211F2204}" type="presParOf" srcId="{F56A32AF-0211-48E9-A2E4-6C895069DF3B}" destId="{1055A481-0B80-4CB8-9392-8DD2A38E89A0}" srcOrd="1" destOrd="0" presId="urn:microsoft.com/office/officeart/2005/8/layout/orgChart1"/>
    <dgm:cxn modelId="{35AC7C77-B034-4CF0-B4C8-DA9426BEE646}" type="presParOf" srcId="{0FAAC53E-99DF-4CE5-9850-8EDE8D9B8877}" destId="{2290E9EB-3322-4C69-9292-04230F7260AA}" srcOrd="1" destOrd="0" presId="urn:microsoft.com/office/officeart/2005/8/layout/orgChart1"/>
    <dgm:cxn modelId="{E9B4164F-4D71-4787-B89D-F95470D9E0E1}" type="presParOf" srcId="{0FAAC53E-99DF-4CE5-9850-8EDE8D9B8877}" destId="{26B7A492-2C8F-4DB5-85A6-091CAFEDAEF8}" srcOrd="2" destOrd="0" presId="urn:microsoft.com/office/officeart/2005/8/layout/orgChart1"/>
    <dgm:cxn modelId="{8991712F-CEA3-4901-92EA-DA74FF21302D}" type="presParOf" srcId="{8B8273CF-77E4-414D-9BB2-BE11E217312E}" destId="{16BAE9DD-AF1E-4DDB-91E8-C0E7F8801AF0}" srcOrd="8" destOrd="0" presId="urn:microsoft.com/office/officeart/2005/8/layout/orgChart1"/>
    <dgm:cxn modelId="{363A13DC-B843-47A1-B294-4CA75ED5102E}" type="presParOf" srcId="{8B8273CF-77E4-414D-9BB2-BE11E217312E}" destId="{CE05A253-7A20-47CF-8BCB-6E58D081C7D6}" srcOrd="9" destOrd="0" presId="urn:microsoft.com/office/officeart/2005/8/layout/orgChart1"/>
    <dgm:cxn modelId="{09F0FDCC-8BBC-4BCD-A2F3-6D9D0D0B2E7D}" type="presParOf" srcId="{CE05A253-7A20-47CF-8BCB-6E58D081C7D6}" destId="{B82A6623-BF98-4DD0-95C1-FFB6B7BDC5E9}" srcOrd="0" destOrd="0" presId="urn:microsoft.com/office/officeart/2005/8/layout/orgChart1"/>
    <dgm:cxn modelId="{285959EA-EA8D-41BA-871F-352BE196F210}" type="presParOf" srcId="{B82A6623-BF98-4DD0-95C1-FFB6B7BDC5E9}" destId="{0C3F7C3B-9AA8-45E7-9574-2C966A02484A}" srcOrd="0" destOrd="0" presId="urn:microsoft.com/office/officeart/2005/8/layout/orgChart1"/>
    <dgm:cxn modelId="{02283530-0D0D-4FFA-9AD1-CF6C83182584}" type="presParOf" srcId="{B82A6623-BF98-4DD0-95C1-FFB6B7BDC5E9}" destId="{6DA52D03-2CD8-43C6-91BA-D80681B551B1}" srcOrd="1" destOrd="0" presId="urn:microsoft.com/office/officeart/2005/8/layout/orgChart1"/>
    <dgm:cxn modelId="{9A75C34D-E311-4D5F-A1C4-7A8EA352ED95}" type="presParOf" srcId="{CE05A253-7A20-47CF-8BCB-6E58D081C7D6}" destId="{2694EC27-22FB-4631-B772-299BD24ABE5A}" srcOrd="1" destOrd="0" presId="urn:microsoft.com/office/officeart/2005/8/layout/orgChart1"/>
    <dgm:cxn modelId="{32A0BD73-629A-42E4-ADA4-744196FF5DBA}" type="presParOf" srcId="{CE05A253-7A20-47CF-8BCB-6E58D081C7D6}" destId="{DA4FFAA0-1BE1-4CD5-B5F5-A60A412FC8E7}" srcOrd="2" destOrd="0" presId="urn:microsoft.com/office/officeart/2005/8/layout/orgChart1"/>
    <dgm:cxn modelId="{FEA2712A-E3A1-4701-8BA8-A1256015EDC4}" type="presParOf" srcId="{8B8273CF-77E4-414D-9BB2-BE11E217312E}" destId="{353623A4-48D1-4ED4-A93A-CC29435C0819}" srcOrd="10" destOrd="0" presId="urn:microsoft.com/office/officeart/2005/8/layout/orgChart1"/>
    <dgm:cxn modelId="{A632C91B-1F64-4E89-B135-DE10A80B12E3}" type="presParOf" srcId="{8B8273CF-77E4-414D-9BB2-BE11E217312E}" destId="{7801704B-458E-4727-A49C-ACA384ADD8E6}" srcOrd="11" destOrd="0" presId="urn:microsoft.com/office/officeart/2005/8/layout/orgChart1"/>
    <dgm:cxn modelId="{81B2DDA9-0C82-42E6-A0BC-7C2B99ED7AF3}" type="presParOf" srcId="{7801704B-458E-4727-A49C-ACA384ADD8E6}" destId="{265DC438-EE6D-4213-8091-095604D47229}" srcOrd="0" destOrd="0" presId="urn:microsoft.com/office/officeart/2005/8/layout/orgChart1"/>
    <dgm:cxn modelId="{87AA2A6B-0D3B-440F-8801-0897805B8B63}" type="presParOf" srcId="{265DC438-EE6D-4213-8091-095604D47229}" destId="{E360293F-63F6-4009-85A6-1CB06BA7F5D9}" srcOrd="0" destOrd="0" presId="urn:microsoft.com/office/officeart/2005/8/layout/orgChart1"/>
    <dgm:cxn modelId="{F05BC06D-CAAF-43A5-90B7-ECEF2A15144B}" type="presParOf" srcId="{265DC438-EE6D-4213-8091-095604D47229}" destId="{4D21A5A3-F3E5-4972-BC3D-B38136F661A6}" srcOrd="1" destOrd="0" presId="urn:microsoft.com/office/officeart/2005/8/layout/orgChart1"/>
    <dgm:cxn modelId="{C9C49C08-4410-4474-AF5D-D650ACA42866}" type="presParOf" srcId="{7801704B-458E-4727-A49C-ACA384ADD8E6}" destId="{3008EC3F-14B0-4A6B-8F83-9BE8E91AD4A3}" srcOrd="1" destOrd="0" presId="urn:microsoft.com/office/officeart/2005/8/layout/orgChart1"/>
    <dgm:cxn modelId="{88C768F2-01A0-4C07-9C9F-7ED9C6487232}" type="presParOf" srcId="{7801704B-458E-4727-A49C-ACA384ADD8E6}" destId="{F07FC2DB-2DC6-421D-B729-4C039110E382}" srcOrd="2" destOrd="0" presId="urn:microsoft.com/office/officeart/2005/8/layout/orgChart1"/>
    <dgm:cxn modelId="{A7A80AEC-9C11-4A0A-B215-BFACF48ECDED}" type="presParOf" srcId="{8B8273CF-77E4-414D-9BB2-BE11E217312E}" destId="{AAAB8491-452E-4A6E-A02B-6400A823E4DF}" srcOrd="12" destOrd="0" presId="urn:microsoft.com/office/officeart/2005/8/layout/orgChart1"/>
    <dgm:cxn modelId="{F130FDE9-F149-4D9F-B701-1AE5BE68F926}" type="presParOf" srcId="{8B8273CF-77E4-414D-9BB2-BE11E217312E}" destId="{160B24D5-1681-40B8-9389-DB5E6B0E3703}" srcOrd="13" destOrd="0" presId="urn:microsoft.com/office/officeart/2005/8/layout/orgChart1"/>
    <dgm:cxn modelId="{124D8138-D39D-4D1B-893D-103869370644}" type="presParOf" srcId="{160B24D5-1681-40B8-9389-DB5E6B0E3703}" destId="{545D6F0E-601C-4FEF-BE34-56422EDF7398}" srcOrd="0" destOrd="0" presId="urn:microsoft.com/office/officeart/2005/8/layout/orgChart1"/>
    <dgm:cxn modelId="{91B2F355-C2C0-40CC-8E4A-73FC4AC43230}" type="presParOf" srcId="{545D6F0E-601C-4FEF-BE34-56422EDF7398}" destId="{778095DC-3024-40C9-B33A-C3294560E1EF}" srcOrd="0" destOrd="0" presId="urn:microsoft.com/office/officeart/2005/8/layout/orgChart1"/>
    <dgm:cxn modelId="{EEB4F7B0-77E7-4F8F-B991-475EF4E5C15C}" type="presParOf" srcId="{545D6F0E-601C-4FEF-BE34-56422EDF7398}" destId="{6C07C7D5-0DE8-40EB-A957-D30099BC2918}" srcOrd="1" destOrd="0" presId="urn:microsoft.com/office/officeart/2005/8/layout/orgChart1"/>
    <dgm:cxn modelId="{67DFAD0A-5B6B-4D41-88CD-9BC0C302704C}" type="presParOf" srcId="{160B24D5-1681-40B8-9389-DB5E6B0E3703}" destId="{61BEC9CD-AF17-4A85-90E9-304EE433A637}" srcOrd="1" destOrd="0" presId="urn:microsoft.com/office/officeart/2005/8/layout/orgChart1"/>
    <dgm:cxn modelId="{F52C28CA-B17C-4ACC-9AC3-959192EA86E7}" type="presParOf" srcId="{160B24D5-1681-40B8-9389-DB5E6B0E3703}" destId="{9B95261B-EAC8-4625-9545-7FC394F36D4F}" srcOrd="2" destOrd="0" presId="urn:microsoft.com/office/officeart/2005/8/layout/orgChart1"/>
    <dgm:cxn modelId="{C70B835D-5DDD-4088-9619-CC4A666DEAF4}" type="presParOf" srcId="{8B8273CF-77E4-414D-9BB2-BE11E217312E}" destId="{BC0CCB48-700A-46AB-B391-A795144D0A04}" srcOrd="14" destOrd="0" presId="urn:microsoft.com/office/officeart/2005/8/layout/orgChart1"/>
    <dgm:cxn modelId="{F641A3E5-0FEE-4932-92EE-E223BDAF69CC}" type="presParOf" srcId="{8B8273CF-77E4-414D-9BB2-BE11E217312E}" destId="{579B2AB3-9CA8-4B1E-A254-BF5CDEBBB11D}" srcOrd="15" destOrd="0" presId="urn:microsoft.com/office/officeart/2005/8/layout/orgChart1"/>
    <dgm:cxn modelId="{491397A5-EA6B-46F6-891B-A75C1523AB8A}" type="presParOf" srcId="{579B2AB3-9CA8-4B1E-A254-BF5CDEBBB11D}" destId="{720FEC8B-C39E-45D5-BA24-F8D397E7EFB5}" srcOrd="0" destOrd="0" presId="urn:microsoft.com/office/officeart/2005/8/layout/orgChart1"/>
    <dgm:cxn modelId="{3DFD440A-FBFF-4DB1-AE86-3327132A17D0}" type="presParOf" srcId="{720FEC8B-C39E-45D5-BA24-F8D397E7EFB5}" destId="{5C8B42AF-370C-484F-B85E-53F66CF68F6F}" srcOrd="0" destOrd="0" presId="urn:microsoft.com/office/officeart/2005/8/layout/orgChart1"/>
    <dgm:cxn modelId="{A7F9F958-84F9-4A79-BE1F-68FBDE0F7554}" type="presParOf" srcId="{720FEC8B-C39E-45D5-BA24-F8D397E7EFB5}" destId="{2081EBC2-41E2-4300-B3BB-A3DEE2CA2DFB}" srcOrd="1" destOrd="0" presId="urn:microsoft.com/office/officeart/2005/8/layout/orgChart1"/>
    <dgm:cxn modelId="{788A2BD2-E46B-4E3A-BC70-9166C8D56B2B}" type="presParOf" srcId="{579B2AB3-9CA8-4B1E-A254-BF5CDEBBB11D}" destId="{10CC7CDD-E93F-42CD-BB3F-98DCFCC37FDA}" srcOrd="1" destOrd="0" presId="urn:microsoft.com/office/officeart/2005/8/layout/orgChart1"/>
    <dgm:cxn modelId="{9AFBCFD4-768B-4EA9-A482-D7B16713E3AE}" type="presParOf" srcId="{579B2AB3-9CA8-4B1E-A254-BF5CDEBBB11D}" destId="{C87FE767-1E37-44B2-A611-E405DC038866}" srcOrd="2" destOrd="0" presId="urn:microsoft.com/office/officeart/2005/8/layout/orgChart1"/>
    <dgm:cxn modelId="{AA20DA70-B2E5-4A92-9B3A-4B6DB6798A1E}" type="presParOf" srcId="{8B8273CF-77E4-414D-9BB2-BE11E217312E}" destId="{B54D43D3-2372-4E14-A50A-B1E95F05D787}" srcOrd="16" destOrd="0" presId="urn:microsoft.com/office/officeart/2005/8/layout/orgChart1"/>
    <dgm:cxn modelId="{93FB520F-621B-49FA-8B6D-86878A67D08D}" type="presParOf" srcId="{8B8273CF-77E4-414D-9BB2-BE11E217312E}" destId="{FF466909-DADB-4985-A72E-FC2EFCC8915F}" srcOrd="17" destOrd="0" presId="urn:microsoft.com/office/officeart/2005/8/layout/orgChart1"/>
    <dgm:cxn modelId="{0C3E1DDB-0921-4467-8DB2-FFA3C18E1144}" type="presParOf" srcId="{FF466909-DADB-4985-A72E-FC2EFCC8915F}" destId="{560C2F9F-124B-437B-B945-49D7305E2EAB}" srcOrd="0" destOrd="0" presId="urn:microsoft.com/office/officeart/2005/8/layout/orgChart1"/>
    <dgm:cxn modelId="{A6E28F53-EA9D-4169-8D48-5519BD9444DC}" type="presParOf" srcId="{560C2F9F-124B-437B-B945-49D7305E2EAB}" destId="{A8827136-FD10-412E-BEC7-38AD15F23CB2}" srcOrd="0" destOrd="0" presId="urn:microsoft.com/office/officeart/2005/8/layout/orgChart1"/>
    <dgm:cxn modelId="{B44AA937-1018-4D95-A390-EDA3CDBB5206}" type="presParOf" srcId="{560C2F9F-124B-437B-B945-49D7305E2EAB}" destId="{88952CFD-0462-42F8-BD32-0AA07E7484B5}" srcOrd="1" destOrd="0" presId="urn:microsoft.com/office/officeart/2005/8/layout/orgChart1"/>
    <dgm:cxn modelId="{A2A2A38F-7972-43B7-8905-6D1B8915FCA5}" type="presParOf" srcId="{FF466909-DADB-4985-A72E-FC2EFCC8915F}" destId="{FD34F616-B5CB-44FB-A9F9-1E6D284A3E5C}" srcOrd="1" destOrd="0" presId="urn:microsoft.com/office/officeart/2005/8/layout/orgChart1"/>
    <dgm:cxn modelId="{EB915F83-2264-439F-82AD-6686A74363E1}" type="presParOf" srcId="{FF466909-DADB-4985-A72E-FC2EFCC8915F}" destId="{E624D984-AE49-4D2F-ADE3-E070E06E0BC1}" srcOrd="2" destOrd="0" presId="urn:microsoft.com/office/officeart/2005/8/layout/orgChart1"/>
    <dgm:cxn modelId="{5CB25356-6BAF-44E3-8C7F-1E71507B6B80}" type="presParOf" srcId="{D826674B-D3BA-4DE0-8910-8C961CED6F83}" destId="{EB051224-EC5B-49E4-A39B-3E05C5525F00}" srcOrd="2" destOrd="0" presId="urn:microsoft.com/office/officeart/2005/8/layout/orgChart1"/>
    <dgm:cxn modelId="{38D760F0-DCA9-4244-8766-845B5B0DF75E}" type="presParOf" srcId="{9A041893-5256-465F-B77F-87B0C8E4CA4D}" destId="{EE5BFFAF-8D32-4B6F-8545-04A46ADE77AB}" srcOrd="2" destOrd="0" presId="urn:microsoft.com/office/officeart/2005/8/layout/orgChart1"/>
    <dgm:cxn modelId="{B6255C6B-75C3-485A-AB4F-C3F5703E8789}" type="presParOf" srcId="{E9E6C836-0A5E-43B8-B484-E498CD0C8149}" destId="{B0334F5B-9F98-4249-BE5E-CB358D75A9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D43D3-2372-4E14-A50A-B1E95F05D787}">
      <dsp:nvSpPr>
        <dsp:cNvPr id="0" name=""/>
        <dsp:cNvSpPr/>
      </dsp:nvSpPr>
      <dsp:spPr>
        <a:xfrm>
          <a:off x="13521429" y="5473377"/>
          <a:ext cx="494775" cy="728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3338"/>
              </a:lnTo>
              <a:lnTo>
                <a:pt x="494775" y="663338"/>
              </a:lnTo>
              <a:lnTo>
                <a:pt x="494775" y="7286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CCB48-700A-46AB-B391-A795144D0A04}">
      <dsp:nvSpPr>
        <dsp:cNvPr id="0" name=""/>
        <dsp:cNvSpPr/>
      </dsp:nvSpPr>
      <dsp:spPr>
        <a:xfrm>
          <a:off x="13521429" y="5473377"/>
          <a:ext cx="509035" cy="2146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706"/>
              </a:lnTo>
              <a:lnTo>
                <a:pt x="509035" y="2080706"/>
              </a:lnTo>
              <a:lnTo>
                <a:pt x="509035" y="21460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B8491-452E-4A6E-A02B-6400A823E4DF}">
      <dsp:nvSpPr>
        <dsp:cNvPr id="0" name=""/>
        <dsp:cNvSpPr/>
      </dsp:nvSpPr>
      <dsp:spPr>
        <a:xfrm>
          <a:off x="13521429" y="5473377"/>
          <a:ext cx="449737" cy="1634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9003"/>
              </a:lnTo>
              <a:lnTo>
                <a:pt x="449737" y="1569003"/>
              </a:lnTo>
              <a:lnTo>
                <a:pt x="449737" y="16343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623A4-48D1-4ED4-A93A-CC29435C0819}">
      <dsp:nvSpPr>
        <dsp:cNvPr id="0" name=""/>
        <dsp:cNvSpPr/>
      </dsp:nvSpPr>
      <dsp:spPr>
        <a:xfrm>
          <a:off x="13521429" y="5473377"/>
          <a:ext cx="442804" cy="1176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1084"/>
              </a:lnTo>
              <a:lnTo>
                <a:pt x="442804" y="1111084"/>
              </a:lnTo>
              <a:lnTo>
                <a:pt x="442804" y="11764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AE9DD-AF1E-4DDB-91E8-C0E7F8801AF0}">
      <dsp:nvSpPr>
        <dsp:cNvPr id="0" name=""/>
        <dsp:cNvSpPr/>
      </dsp:nvSpPr>
      <dsp:spPr>
        <a:xfrm>
          <a:off x="12474659" y="5473377"/>
          <a:ext cx="1046770" cy="1478262"/>
        </a:xfrm>
        <a:custGeom>
          <a:avLst/>
          <a:gdLst/>
          <a:ahLst/>
          <a:cxnLst/>
          <a:rect l="0" t="0" r="0" b="0"/>
          <a:pathLst>
            <a:path>
              <a:moveTo>
                <a:pt x="1046770" y="0"/>
              </a:moveTo>
              <a:lnTo>
                <a:pt x="1046770" y="1412908"/>
              </a:lnTo>
              <a:lnTo>
                <a:pt x="0" y="1412908"/>
              </a:lnTo>
              <a:lnTo>
                <a:pt x="0" y="14782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ABA84-2CFA-425E-A34C-959DD8B42E77}">
      <dsp:nvSpPr>
        <dsp:cNvPr id="0" name=""/>
        <dsp:cNvSpPr/>
      </dsp:nvSpPr>
      <dsp:spPr>
        <a:xfrm>
          <a:off x="12490929" y="5473377"/>
          <a:ext cx="1030500" cy="957239"/>
        </a:xfrm>
        <a:custGeom>
          <a:avLst/>
          <a:gdLst/>
          <a:ahLst/>
          <a:cxnLst/>
          <a:rect l="0" t="0" r="0" b="0"/>
          <a:pathLst>
            <a:path>
              <a:moveTo>
                <a:pt x="1030500" y="0"/>
              </a:moveTo>
              <a:lnTo>
                <a:pt x="1030500" y="891885"/>
              </a:lnTo>
              <a:lnTo>
                <a:pt x="0" y="891885"/>
              </a:lnTo>
              <a:lnTo>
                <a:pt x="0" y="9572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B1EF2-5DBB-42E2-BD33-1500D7CB8AFB}">
      <dsp:nvSpPr>
        <dsp:cNvPr id="0" name=""/>
        <dsp:cNvSpPr/>
      </dsp:nvSpPr>
      <dsp:spPr>
        <a:xfrm>
          <a:off x="12544705" y="5473377"/>
          <a:ext cx="976723" cy="394094"/>
        </a:xfrm>
        <a:custGeom>
          <a:avLst/>
          <a:gdLst/>
          <a:ahLst/>
          <a:cxnLst/>
          <a:rect l="0" t="0" r="0" b="0"/>
          <a:pathLst>
            <a:path>
              <a:moveTo>
                <a:pt x="976723" y="0"/>
              </a:moveTo>
              <a:lnTo>
                <a:pt x="976723" y="328740"/>
              </a:lnTo>
              <a:lnTo>
                <a:pt x="0" y="328740"/>
              </a:lnTo>
              <a:lnTo>
                <a:pt x="0" y="3940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96EDC-63ED-4636-82C4-D390EA83E651}">
      <dsp:nvSpPr>
        <dsp:cNvPr id="0" name=""/>
        <dsp:cNvSpPr/>
      </dsp:nvSpPr>
      <dsp:spPr>
        <a:xfrm>
          <a:off x="13521429" y="5473377"/>
          <a:ext cx="448863" cy="15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92"/>
              </a:lnTo>
              <a:lnTo>
                <a:pt x="448863" y="85292"/>
              </a:lnTo>
              <a:lnTo>
                <a:pt x="448863" y="1506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17B8A-E79C-4808-B960-870BC449716B}">
      <dsp:nvSpPr>
        <dsp:cNvPr id="0" name=""/>
        <dsp:cNvSpPr/>
      </dsp:nvSpPr>
      <dsp:spPr>
        <a:xfrm>
          <a:off x="12118918" y="7797036"/>
          <a:ext cx="301700" cy="38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297"/>
              </a:lnTo>
              <a:lnTo>
                <a:pt x="301700" y="3812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D1A25-394B-4D36-B285-861FFF6391B0}">
      <dsp:nvSpPr>
        <dsp:cNvPr id="0" name=""/>
        <dsp:cNvSpPr/>
      </dsp:nvSpPr>
      <dsp:spPr>
        <a:xfrm>
          <a:off x="12118918" y="7797036"/>
          <a:ext cx="301700" cy="79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2903"/>
              </a:lnTo>
              <a:lnTo>
                <a:pt x="301700" y="792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6B507-978A-4B5F-90F5-A8AC514589FB}">
      <dsp:nvSpPr>
        <dsp:cNvPr id="0" name=""/>
        <dsp:cNvSpPr/>
      </dsp:nvSpPr>
      <dsp:spPr>
        <a:xfrm>
          <a:off x="12379563" y="5473377"/>
          <a:ext cx="1141865" cy="2012452"/>
        </a:xfrm>
        <a:custGeom>
          <a:avLst/>
          <a:gdLst/>
          <a:ahLst/>
          <a:cxnLst/>
          <a:rect l="0" t="0" r="0" b="0"/>
          <a:pathLst>
            <a:path>
              <a:moveTo>
                <a:pt x="1141865" y="0"/>
              </a:moveTo>
              <a:lnTo>
                <a:pt x="1141865" y="1947098"/>
              </a:lnTo>
              <a:lnTo>
                <a:pt x="0" y="1947098"/>
              </a:lnTo>
              <a:lnTo>
                <a:pt x="0" y="20124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02DA0-748E-4BB3-8774-808A22282022}">
      <dsp:nvSpPr>
        <dsp:cNvPr id="0" name=""/>
        <dsp:cNvSpPr/>
      </dsp:nvSpPr>
      <dsp:spPr>
        <a:xfrm>
          <a:off x="7660666" y="3901018"/>
          <a:ext cx="5860762" cy="1092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7108"/>
              </a:lnTo>
              <a:lnTo>
                <a:pt x="5860762" y="1027108"/>
              </a:lnTo>
              <a:lnTo>
                <a:pt x="5860762" y="10924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C9C41-1070-4F51-BB1F-D25F7CD9C3C3}">
      <dsp:nvSpPr>
        <dsp:cNvPr id="0" name=""/>
        <dsp:cNvSpPr/>
      </dsp:nvSpPr>
      <dsp:spPr>
        <a:xfrm>
          <a:off x="6629739" y="3901018"/>
          <a:ext cx="1030927" cy="290518"/>
        </a:xfrm>
        <a:custGeom>
          <a:avLst/>
          <a:gdLst/>
          <a:ahLst/>
          <a:cxnLst/>
          <a:rect l="0" t="0" r="0" b="0"/>
          <a:pathLst>
            <a:path>
              <a:moveTo>
                <a:pt x="1030927" y="0"/>
              </a:moveTo>
              <a:lnTo>
                <a:pt x="1030927" y="225164"/>
              </a:lnTo>
              <a:lnTo>
                <a:pt x="0" y="225164"/>
              </a:lnTo>
              <a:lnTo>
                <a:pt x="0" y="290518"/>
              </a:lnTo>
            </a:path>
          </a:pathLst>
        </a:custGeom>
        <a:noFill/>
        <a:ln w="12700" cap="flat" cmpd="sng" algn="ctr">
          <a:solidFill>
            <a:srgbClr val="2E81C3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B3208-AE11-4680-958F-E2A2729C7BEC}">
      <dsp:nvSpPr>
        <dsp:cNvPr id="0" name=""/>
        <dsp:cNvSpPr/>
      </dsp:nvSpPr>
      <dsp:spPr>
        <a:xfrm>
          <a:off x="8569811" y="5916302"/>
          <a:ext cx="1032219" cy="235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224"/>
              </a:lnTo>
              <a:lnTo>
                <a:pt x="1032219" y="170224"/>
              </a:lnTo>
              <a:lnTo>
                <a:pt x="1032219" y="2355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AFB10-743C-494C-97DC-FA40465A1E05}">
      <dsp:nvSpPr>
        <dsp:cNvPr id="0" name=""/>
        <dsp:cNvSpPr/>
      </dsp:nvSpPr>
      <dsp:spPr>
        <a:xfrm>
          <a:off x="10104130" y="6459085"/>
          <a:ext cx="487926" cy="242386"/>
        </a:xfrm>
        <a:custGeom>
          <a:avLst/>
          <a:gdLst/>
          <a:ahLst/>
          <a:cxnLst/>
          <a:rect l="0" t="0" r="0" b="0"/>
          <a:pathLst>
            <a:path>
              <a:moveTo>
                <a:pt x="487926" y="0"/>
              </a:moveTo>
              <a:lnTo>
                <a:pt x="487926" y="177033"/>
              </a:lnTo>
              <a:lnTo>
                <a:pt x="0" y="177033"/>
              </a:lnTo>
              <a:lnTo>
                <a:pt x="0" y="2423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7BF66-06E3-4724-B1CA-68CD04EE03E6}">
      <dsp:nvSpPr>
        <dsp:cNvPr id="0" name=""/>
        <dsp:cNvSpPr/>
      </dsp:nvSpPr>
      <dsp:spPr>
        <a:xfrm>
          <a:off x="10030230" y="6459085"/>
          <a:ext cx="561825" cy="1346188"/>
        </a:xfrm>
        <a:custGeom>
          <a:avLst/>
          <a:gdLst/>
          <a:ahLst/>
          <a:cxnLst/>
          <a:rect l="0" t="0" r="0" b="0"/>
          <a:pathLst>
            <a:path>
              <a:moveTo>
                <a:pt x="561825" y="0"/>
              </a:moveTo>
              <a:lnTo>
                <a:pt x="561825" y="1280835"/>
              </a:lnTo>
              <a:lnTo>
                <a:pt x="0" y="1280835"/>
              </a:lnTo>
              <a:lnTo>
                <a:pt x="0" y="13461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C06E2-4F69-4206-9450-7833207AB4EF}">
      <dsp:nvSpPr>
        <dsp:cNvPr id="0" name=""/>
        <dsp:cNvSpPr/>
      </dsp:nvSpPr>
      <dsp:spPr>
        <a:xfrm>
          <a:off x="10592056" y="6459085"/>
          <a:ext cx="391053" cy="299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111"/>
              </a:lnTo>
              <a:lnTo>
                <a:pt x="391053" y="234111"/>
              </a:lnTo>
              <a:lnTo>
                <a:pt x="391053" y="2994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55C68-9EB1-4308-A8F5-3162FDFC0E8E}">
      <dsp:nvSpPr>
        <dsp:cNvPr id="0" name=""/>
        <dsp:cNvSpPr/>
      </dsp:nvSpPr>
      <dsp:spPr>
        <a:xfrm>
          <a:off x="10592056" y="6459085"/>
          <a:ext cx="446019" cy="1489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695"/>
              </a:lnTo>
              <a:lnTo>
                <a:pt x="446019" y="1423695"/>
              </a:lnTo>
              <a:lnTo>
                <a:pt x="446019" y="14890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E5726-610F-4D83-9537-AB08EDAFCC93}">
      <dsp:nvSpPr>
        <dsp:cNvPr id="0" name=""/>
        <dsp:cNvSpPr/>
      </dsp:nvSpPr>
      <dsp:spPr>
        <a:xfrm>
          <a:off x="10592056" y="6459085"/>
          <a:ext cx="408484" cy="923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960"/>
              </a:lnTo>
              <a:lnTo>
                <a:pt x="408484" y="857960"/>
              </a:lnTo>
              <a:lnTo>
                <a:pt x="408484" y="9233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782A2-8CF7-4BFC-BB67-39A88A170091}">
      <dsp:nvSpPr>
        <dsp:cNvPr id="0" name=""/>
        <dsp:cNvSpPr/>
      </dsp:nvSpPr>
      <dsp:spPr>
        <a:xfrm>
          <a:off x="10037562" y="6459085"/>
          <a:ext cx="554493" cy="795510"/>
        </a:xfrm>
        <a:custGeom>
          <a:avLst/>
          <a:gdLst/>
          <a:ahLst/>
          <a:cxnLst/>
          <a:rect l="0" t="0" r="0" b="0"/>
          <a:pathLst>
            <a:path>
              <a:moveTo>
                <a:pt x="554493" y="0"/>
              </a:moveTo>
              <a:lnTo>
                <a:pt x="554493" y="730157"/>
              </a:lnTo>
              <a:lnTo>
                <a:pt x="0" y="730157"/>
              </a:lnTo>
              <a:lnTo>
                <a:pt x="0" y="7955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5950F-EC8C-40E9-8B44-1266C6869DBB}">
      <dsp:nvSpPr>
        <dsp:cNvPr id="0" name=""/>
        <dsp:cNvSpPr/>
      </dsp:nvSpPr>
      <dsp:spPr>
        <a:xfrm>
          <a:off x="8569811" y="5916302"/>
          <a:ext cx="2022244" cy="231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221"/>
              </a:lnTo>
              <a:lnTo>
                <a:pt x="2022244" y="166221"/>
              </a:lnTo>
              <a:lnTo>
                <a:pt x="2022244" y="2315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EBBA3-29DB-43AB-AABD-F06C44B1D11A}">
      <dsp:nvSpPr>
        <dsp:cNvPr id="0" name=""/>
        <dsp:cNvSpPr/>
      </dsp:nvSpPr>
      <dsp:spPr>
        <a:xfrm>
          <a:off x="8322979" y="6492866"/>
          <a:ext cx="498161" cy="742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095"/>
              </a:lnTo>
              <a:lnTo>
                <a:pt x="498161" y="742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E51F1-BAB8-4B19-A735-1DDA45F21675}">
      <dsp:nvSpPr>
        <dsp:cNvPr id="0" name=""/>
        <dsp:cNvSpPr/>
      </dsp:nvSpPr>
      <dsp:spPr>
        <a:xfrm>
          <a:off x="8196308" y="6492866"/>
          <a:ext cx="91440" cy="1052381"/>
        </a:xfrm>
        <a:custGeom>
          <a:avLst/>
          <a:gdLst/>
          <a:ahLst/>
          <a:cxnLst/>
          <a:rect l="0" t="0" r="0" b="0"/>
          <a:pathLst>
            <a:path>
              <a:moveTo>
                <a:pt x="126671" y="0"/>
              </a:moveTo>
              <a:lnTo>
                <a:pt x="126671" y="1052381"/>
              </a:lnTo>
              <a:lnTo>
                <a:pt x="45720" y="1052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00690-2850-470E-90A0-664F198CA7DA}">
      <dsp:nvSpPr>
        <dsp:cNvPr id="0" name=""/>
        <dsp:cNvSpPr/>
      </dsp:nvSpPr>
      <dsp:spPr>
        <a:xfrm>
          <a:off x="8189361" y="6492866"/>
          <a:ext cx="91440" cy="538873"/>
        </a:xfrm>
        <a:custGeom>
          <a:avLst/>
          <a:gdLst/>
          <a:ahLst/>
          <a:cxnLst/>
          <a:rect l="0" t="0" r="0" b="0"/>
          <a:pathLst>
            <a:path>
              <a:moveTo>
                <a:pt x="133617" y="0"/>
              </a:moveTo>
              <a:lnTo>
                <a:pt x="133617" y="538873"/>
              </a:lnTo>
              <a:lnTo>
                <a:pt x="45720" y="5388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3D831-E31A-405B-8F6F-3D652ADD93C8}">
      <dsp:nvSpPr>
        <dsp:cNvPr id="0" name=""/>
        <dsp:cNvSpPr/>
      </dsp:nvSpPr>
      <dsp:spPr>
        <a:xfrm>
          <a:off x="8322979" y="6492866"/>
          <a:ext cx="498161" cy="249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762"/>
              </a:lnTo>
              <a:lnTo>
                <a:pt x="498161" y="2497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E6F940-AE4D-4EEA-A134-AB07ED7A333A}">
      <dsp:nvSpPr>
        <dsp:cNvPr id="0" name=""/>
        <dsp:cNvSpPr/>
      </dsp:nvSpPr>
      <dsp:spPr>
        <a:xfrm>
          <a:off x="8524091" y="5916302"/>
          <a:ext cx="91440" cy="2653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003"/>
              </a:lnTo>
              <a:lnTo>
                <a:pt x="47853" y="200003"/>
              </a:lnTo>
              <a:lnTo>
                <a:pt x="47853" y="2653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F6288-51BF-4B5B-A565-381A55A92554}">
      <dsp:nvSpPr>
        <dsp:cNvPr id="0" name=""/>
        <dsp:cNvSpPr/>
      </dsp:nvSpPr>
      <dsp:spPr>
        <a:xfrm>
          <a:off x="8158152" y="5371055"/>
          <a:ext cx="411659" cy="23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86"/>
              </a:lnTo>
              <a:lnTo>
                <a:pt x="411659" y="168686"/>
              </a:lnTo>
              <a:lnTo>
                <a:pt x="411659" y="2340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A68FF-68F7-4A19-B7FC-BB3E6EFE909C}">
      <dsp:nvSpPr>
        <dsp:cNvPr id="0" name=""/>
        <dsp:cNvSpPr/>
      </dsp:nvSpPr>
      <dsp:spPr>
        <a:xfrm>
          <a:off x="7027853" y="5911149"/>
          <a:ext cx="447901" cy="246124"/>
        </a:xfrm>
        <a:custGeom>
          <a:avLst/>
          <a:gdLst/>
          <a:ahLst/>
          <a:cxnLst/>
          <a:rect l="0" t="0" r="0" b="0"/>
          <a:pathLst>
            <a:path>
              <a:moveTo>
                <a:pt x="447901" y="0"/>
              </a:moveTo>
              <a:lnTo>
                <a:pt x="447901" y="180770"/>
              </a:lnTo>
              <a:lnTo>
                <a:pt x="0" y="180770"/>
              </a:lnTo>
              <a:lnTo>
                <a:pt x="0" y="2461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8BB76-2CC4-4919-AEFB-87787F21B130}">
      <dsp:nvSpPr>
        <dsp:cNvPr id="0" name=""/>
        <dsp:cNvSpPr/>
      </dsp:nvSpPr>
      <dsp:spPr>
        <a:xfrm>
          <a:off x="7475755" y="5911149"/>
          <a:ext cx="371089" cy="247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80"/>
              </a:lnTo>
              <a:lnTo>
                <a:pt x="371089" y="182280"/>
              </a:lnTo>
              <a:lnTo>
                <a:pt x="371089" y="2476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29350-8068-4164-BF94-062EB476AE4D}">
      <dsp:nvSpPr>
        <dsp:cNvPr id="0" name=""/>
        <dsp:cNvSpPr/>
      </dsp:nvSpPr>
      <dsp:spPr>
        <a:xfrm>
          <a:off x="7475755" y="5371055"/>
          <a:ext cx="682397" cy="228886"/>
        </a:xfrm>
        <a:custGeom>
          <a:avLst/>
          <a:gdLst/>
          <a:ahLst/>
          <a:cxnLst/>
          <a:rect l="0" t="0" r="0" b="0"/>
          <a:pathLst>
            <a:path>
              <a:moveTo>
                <a:pt x="682397" y="0"/>
              </a:moveTo>
              <a:lnTo>
                <a:pt x="682397" y="163533"/>
              </a:lnTo>
              <a:lnTo>
                <a:pt x="0" y="163533"/>
              </a:lnTo>
              <a:lnTo>
                <a:pt x="0" y="228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4EEE1-CC85-410D-B929-A7B8B111B81A}">
      <dsp:nvSpPr>
        <dsp:cNvPr id="0" name=""/>
        <dsp:cNvSpPr/>
      </dsp:nvSpPr>
      <dsp:spPr>
        <a:xfrm>
          <a:off x="7660666" y="3901018"/>
          <a:ext cx="497485" cy="1083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8503"/>
              </a:lnTo>
              <a:lnTo>
                <a:pt x="497485" y="1018503"/>
              </a:lnTo>
              <a:lnTo>
                <a:pt x="497485" y="10838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AC0B4-6FFA-46E4-B448-1C16918ADDC2}">
      <dsp:nvSpPr>
        <dsp:cNvPr id="0" name=""/>
        <dsp:cNvSpPr/>
      </dsp:nvSpPr>
      <dsp:spPr>
        <a:xfrm>
          <a:off x="4743327" y="5932684"/>
          <a:ext cx="91440" cy="131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532"/>
              </a:lnTo>
              <a:lnTo>
                <a:pt x="46908" y="66532"/>
              </a:lnTo>
              <a:lnTo>
                <a:pt x="46908" y="131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03E3A-023C-4493-8A8D-9AA3945CD62B}">
      <dsp:nvSpPr>
        <dsp:cNvPr id="0" name=""/>
        <dsp:cNvSpPr/>
      </dsp:nvSpPr>
      <dsp:spPr>
        <a:xfrm>
          <a:off x="4789047" y="5401148"/>
          <a:ext cx="552094" cy="220328"/>
        </a:xfrm>
        <a:custGeom>
          <a:avLst/>
          <a:gdLst/>
          <a:ahLst/>
          <a:cxnLst/>
          <a:rect l="0" t="0" r="0" b="0"/>
          <a:pathLst>
            <a:path>
              <a:moveTo>
                <a:pt x="552094" y="0"/>
              </a:moveTo>
              <a:lnTo>
                <a:pt x="552094" y="154974"/>
              </a:lnTo>
              <a:lnTo>
                <a:pt x="0" y="154974"/>
              </a:lnTo>
              <a:lnTo>
                <a:pt x="0" y="2203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E04A4-A3CC-4BA9-9D3C-16BFC56326D3}">
      <dsp:nvSpPr>
        <dsp:cNvPr id="0" name=""/>
        <dsp:cNvSpPr/>
      </dsp:nvSpPr>
      <dsp:spPr>
        <a:xfrm>
          <a:off x="5303680" y="5937480"/>
          <a:ext cx="91440" cy="6505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0578"/>
              </a:lnTo>
              <a:lnTo>
                <a:pt x="118934" y="6505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1DBC7-7520-4097-80AA-DA154E9620B2}">
      <dsp:nvSpPr>
        <dsp:cNvPr id="0" name=""/>
        <dsp:cNvSpPr/>
      </dsp:nvSpPr>
      <dsp:spPr>
        <a:xfrm>
          <a:off x="5303680" y="5937480"/>
          <a:ext cx="91440" cy="207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7550"/>
              </a:lnTo>
              <a:lnTo>
                <a:pt x="115050" y="2075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8D9D0-80A1-4987-8C84-7FFFBC2E61D3}">
      <dsp:nvSpPr>
        <dsp:cNvPr id="0" name=""/>
        <dsp:cNvSpPr/>
      </dsp:nvSpPr>
      <dsp:spPr>
        <a:xfrm>
          <a:off x="5341141" y="5401148"/>
          <a:ext cx="257225" cy="225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70"/>
              </a:lnTo>
              <a:lnTo>
                <a:pt x="257225" y="159770"/>
              </a:lnTo>
              <a:lnTo>
                <a:pt x="257225" y="2251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395B4-34A4-4B6A-B7E6-F1D85ADC94CC}">
      <dsp:nvSpPr>
        <dsp:cNvPr id="0" name=""/>
        <dsp:cNvSpPr/>
      </dsp:nvSpPr>
      <dsp:spPr>
        <a:xfrm>
          <a:off x="5341141" y="5401148"/>
          <a:ext cx="1159638" cy="2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98"/>
              </a:lnTo>
              <a:lnTo>
                <a:pt x="1159638" y="157698"/>
              </a:lnTo>
              <a:lnTo>
                <a:pt x="1159638" y="2230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578F3-4DB9-426B-8F5F-BD9D235883B9}">
      <dsp:nvSpPr>
        <dsp:cNvPr id="0" name=""/>
        <dsp:cNvSpPr/>
      </dsp:nvSpPr>
      <dsp:spPr>
        <a:xfrm>
          <a:off x="5341141" y="3901018"/>
          <a:ext cx="2319525" cy="1076057"/>
        </a:xfrm>
        <a:custGeom>
          <a:avLst/>
          <a:gdLst/>
          <a:ahLst/>
          <a:cxnLst/>
          <a:rect l="0" t="0" r="0" b="0"/>
          <a:pathLst>
            <a:path>
              <a:moveTo>
                <a:pt x="2319525" y="0"/>
              </a:moveTo>
              <a:lnTo>
                <a:pt x="2319525" y="1010704"/>
              </a:lnTo>
              <a:lnTo>
                <a:pt x="0" y="1010704"/>
              </a:lnTo>
              <a:lnTo>
                <a:pt x="0" y="10760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29427-DC5E-4A19-9D43-1772BD024752}">
      <dsp:nvSpPr>
        <dsp:cNvPr id="0" name=""/>
        <dsp:cNvSpPr/>
      </dsp:nvSpPr>
      <dsp:spPr>
        <a:xfrm>
          <a:off x="3442636" y="5477681"/>
          <a:ext cx="91440" cy="2110255"/>
        </a:xfrm>
        <a:custGeom>
          <a:avLst/>
          <a:gdLst/>
          <a:ahLst/>
          <a:cxnLst/>
          <a:rect l="0" t="0" r="0" b="0"/>
          <a:pathLst>
            <a:path>
              <a:moveTo>
                <a:pt x="122445" y="0"/>
              </a:moveTo>
              <a:lnTo>
                <a:pt x="122445" y="2110255"/>
              </a:lnTo>
              <a:lnTo>
                <a:pt x="45720" y="21102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498C5-CC17-4487-875E-334983CB2B04}">
      <dsp:nvSpPr>
        <dsp:cNvPr id="0" name=""/>
        <dsp:cNvSpPr/>
      </dsp:nvSpPr>
      <dsp:spPr>
        <a:xfrm>
          <a:off x="3473362" y="5477681"/>
          <a:ext cx="91719" cy="1534992"/>
        </a:xfrm>
        <a:custGeom>
          <a:avLst/>
          <a:gdLst/>
          <a:ahLst/>
          <a:cxnLst/>
          <a:rect l="0" t="0" r="0" b="0"/>
          <a:pathLst>
            <a:path>
              <a:moveTo>
                <a:pt x="91719" y="0"/>
              </a:moveTo>
              <a:lnTo>
                <a:pt x="91719" y="1534992"/>
              </a:lnTo>
              <a:lnTo>
                <a:pt x="0" y="15349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A484B-2E53-4761-94CA-54FD5F899721}">
      <dsp:nvSpPr>
        <dsp:cNvPr id="0" name=""/>
        <dsp:cNvSpPr/>
      </dsp:nvSpPr>
      <dsp:spPr>
        <a:xfrm>
          <a:off x="3565082" y="5477681"/>
          <a:ext cx="95645" cy="1182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472"/>
              </a:lnTo>
              <a:lnTo>
                <a:pt x="95645" y="11824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A0184-FB80-447F-A414-D859C40B7B1E}">
      <dsp:nvSpPr>
        <dsp:cNvPr id="0" name=""/>
        <dsp:cNvSpPr/>
      </dsp:nvSpPr>
      <dsp:spPr>
        <a:xfrm>
          <a:off x="3565082" y="5477681"/>
          <a:ext cx="95645" cy="448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654"/>
              </a:lnTo>
              <a:lnTo>
                <a:pt x="95645" y="4486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5E0F4-76BE-4706-B3DB-2773E7BE1CB2}">
      <dsp:nvSpPr>
        <dsp:cNvPr id="0" name=""/>
        <dsp:cNvSpPr/>
      </dsp:nvSpPr>
      <dsp:spPr>
        <a:xfrm>
          <a:off x="3430586" y="5477681"/>
          <a:ext cx="91440" cy="774008"/>
        </a:xfrm>
        <a:custGeom>
          <a:avLst/>
          <a:gdLst/>
          <a:ahLst/>
          <a:cxnLst/>
          <a:rect l="0" t="0" r="0" b="0"/>
          <a:pathLst>
            <a:path>
              <a:moveTo>
                <a:pt x="134495" y="0"/>
              </a:moveTo>
              <a:lnTo>
                <a:pt x="134495" y="774008"/>
              </a:lnTo>
              <a:lnTo>
                <a:pt x="45720" y="7740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A21A6-092C-46D3-85E3-7E59B1877ACF}">
      <dsp:nvSpPr>
        <dsp:cNvPr id="0" name=""/>
        <dsp:cNvSpPr/>
      </dsp:nvSpPr>
      <dsp:spPr>
        <a:xfrm>
          <a:off x="3565082" y="5477681"/>
          <a:ext cx="112102" cy="1799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017"/>
              </a:lnTo>
              <a:lnTo>
                <a:pt x="112102" y="17990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C4CA7-1787-4306-B8B9-B1CBAB6E668A}">
      <dsp:nvSpPr>
        <dsp:cNvPr id="0" name=""/>
        <dsp:cNvSpPr/>
      </dsp:nvSpPr>
      <dsp:spPr>
        <a:xfrm>
          <a:off x="3846411" y="3901018"/>
          <a:ext cx="3814254" cy="1084516"/>
        </a:xfrm>
        <a:custGeom>
          <a:avLst/>
          <a:gdLst/>
          <a:ahLst/>
          <a:cxnLst/>
          <a:rect l="0" t="0" r="0" b="0"/>
          <a:pathLst>
            <a:path>
              <a:moveTo>
                <a:pt x="3814254" y="0"/>
              </a:moveTo>
              <a:lnTo>
                <a:pt x="3814254" y="1019163"/>
              </a:lnTo>
              <a:lnTo>
                <a:pt x="0" y="1019163"/>
              </a:lnTo>
              <a:lnTo>
                <a:pt x="0" y="10845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ACE16-591B-4C2B-9690-AAD93500A801}">
      <dsp:nvSpPr>
        <dsp:cNvPr id="0" name=""/>
        <dsp:cNvSpPr/>
      </dsp:nvSpPr>
      <dsp:spPr>
        <a:xfrm>
          <a:off x="7660666" y="3901018"/>
          <a:ext cx="1141511" cy="4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935"/>
              </a:lnTo>
              <a:lnTo>
                <a:pt x="1141511" y="390935"/>
              </a:lnTo>
              <a:lnTo>
                <a:pt x="1141511" y="4562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DDEB8-2367-410F-91F0-5974EC5E8043}">
      <dsp:nvSpPr>
        <dsp:cNvPr id="0" name=""/>
        <dsp:cNvSpPr/>
      </dsp:nvSpPr>
      <dsp:spPr>
        <a:xfrm>
          <a:off x="10967607" y="5298764"/>
          <a:ext cx="258283" cy="382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595"/>
              </a:lnTo>
              <a:lnTo>
                <a:pt x="258283" y="3825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F7F5E-CFCB-4445-B739-52C52A87FC39}">
      <dsp:nvSpPr>
        <dsp:cNvPr id="0" name=""/>
        <dsp:cNvSpPr/>
      </dsp:nvSpPr>
      <dsp:spPr>
        <a:xfrm>
          <a:off x="10796679" y="5298764"/>
          <a:ext cx="170927" cy="195802"/>
        </a:xfrm>
        <a:custGeom>
          <a:avLst/>
          <a:gdLst/>
          <a:ahLst/>
          <a:cxnLst/>
          <a:rect l="0" t="0" r="0" b="0"/>
          <a:pathLst>
            <a:path>
              <a:moveTo>
                <a:pt x="170927" y="0"/>
              </a:moveTo>
              <a:lnTo>
                <a:pt x="170927" y="195802"/>
              </a:lnTo>
              <a:lnTo>
                <a:pt x="0" y="1958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AC4EB-1FB2-4016-838C-9F7B56CB70E9}">
      <dsp:nvSpPr>
        <dsp:cNvPr id="0" name=""/>
        <dsp:cNvSpPr/>
      </dsp:nvSpPr>
      <dsp:spPr>
        <a:xfrm>
          <a:off x="7660666" y="3901018"/>
          <a:ext cx="3555906" cy="1086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185"/>
              </a:lnTo>
              <a:lnTo>
                <a:pt x="3555906" y="1021185"/>
              </a:lnTo>
              <a:lnTo>
                <a:pt x="3555906" y="10865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C42AC-F8C5-4890-868B-DDAD37B98FE6}">
      <dsp:nvSpPr>
        <dsp:cNvPr id="0" name=""/>
        <dsp:cNvSpPr/>
      </dsp:nvSpPr>
      <dsp:spPr>
        <a:xfrm>
          <a:off x="7614946" y="3088499"/>
          <a:ext cx="91440" cy="350055"/>
        </a:xfrm>
        <a:custGeom>
          <a:avLst/>
          <a:gdLst/>
          <a:ahLst/>
          <a:cxnLst/>
          <a:rect l="0" t="0" r="0" b="0"/>
          <a:pathLst>
            <a:path>
              <a:moveTo>
                <a:pt x="46529" y="0"/>
              </a:moveTo>
              <a:lnTo>
                <a:pt x="46529" y="284701"/>
              </a:lnTo>
              <a:lnTo>
                <a:pt x="45720" y="284701"/>
              </a:lnTo>
              <a:lnTo>
                <a:pt x="45720" y="3500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FEA92-F33A-43AE-90F4-796AB613FA8F}">
      <dsp:nvSpPr>
        <dsp:cNvPr id="0" name=""/>
        <dsp:cNvSpPr/>
      </dsp:nvSpPr>
      <dsp:spPr>
        <a:xfrm>
          <a:off x="6356764" y="3088499"/>
          <a:ext cx="1304711" cy="199829"/>
        </a:xfrm>
        <a:custGeom>
          <a:avLst/>
          <a:gdLst/>
          <a:ahLst/>
          <a:cxnLst/>
          <a:rect l="0" t="0" r="0" b="0"/>
          <a:pathLst>
            <a:path>
              <a:moveTo>
                <a:pt x="1304711" y="0"/>
              </a:moveTo>
              <a:lnTo>
                <a:pt x="1304711" y="134475"/>
              </a:lnTo>
              <a:lnTo>
                <a:pt x="0" y="134475"/>
              </a:lnTo>
              <a:lnTo>
                <a:pt x="0" y="1998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7FCDB-C93A-48C2-A68A-90E425546F68}">
      <dsp:nvSpPr>
        <dsp:cNvPr id="0" name=""/>
        <dsp:cNvSpPr/>
      </dsp:nvSpPr>
      <dsp:spPr>
        <a:xfrm>
          <a:off x="7228583" y="2397031"/>
          <a:ext cx="865784" cy="691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Police &amp; Crime Commissioner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MATTHEW BARBER</a:t>
          </a:r>
        </a:p>
      </dsp:txBody>
      <dsp:txXfrm>
        <a:off x="7228583" y="2397031"/>
        <a:ext cx="865784" cy="691468"/>
      </dsp:txXfrm>
    </dsp:sp>
    <dsp:sp modelId="{E1B716AE-70AC-43E4-AEB6-D285B657BC19}">
      <dsp:nvSpPr>
        <dsp:cNvPr id="0" name=""/>
        <dsp:cNvSpPr/>
      </dsp:nvSpPr>
      <dsp:spPr>
        <a:xfrm>
          <a:off x="6045557" y="3288329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Deputy Police &amp; Crime Commissioner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VACANT</a:t>
          </a:r>
          <a:endParaRPr lang="en-GB" sz="500" kern="1200"/>
        </a:p>
      </dsp:txBody>
      <dsp:txXfrm>
        <a:off x="6045557" y="3288329"/>
        <a:ext cx="622414" cy="311207"/>
      </dsp:txXfrm>
    </dsp:sp>
    <dsp:sp modelId="{793A3AEC-E22B-42A4-B119-0C6611443F30}">
      <dsp:nvSpPr>
        <dsp:cNvPr id="0" name=""/>
        <dsp:cNvSpPr/>
      </dsp:nvSpPr>
      <dsp:spPr>
        <a:xfrm>
          <a:off x="7349459" y="3438555"/>
          <a:ext cx="622414" cy="4624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Chief of Staff</a:t>
          </a:r>
          <a:br>
            <a:rPr lang="en-GB" sz="500" kern="1200"/>
          </a:br>
          <a:r>
            <a:rPr lang="en-GB" sz="500" kern="1200"/>
            <a:t>(Head of Paid Service, Monitoring Officer)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GILLIAN ORMSTON</a:t>
          </a:r>
        </a:p>
      </dsp:txBody>
      <dsp:txXfrm>
        <a:off x="7349459" y="3438555"/>
        <a:ext cx="622414" cy="462463"/>
      </dsp:txXfrm>
    </dsp:sp>
    <dsp:sp modelId="{7BB55995-1708-45C7-9B24-8ADB7AF08C53}">
      <dsp:nvSpPr>
        <dsp:cNvPr id="0" name=""/>
        <dsp:cNvSpPr/>
      </dsp:nvSpPr>
      <dsp:spPr>
        <a:xfrm>
          <a:off x="10905365" y="4987557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/>
            <a:t>Head of Violence Prevention Partnership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JULES </a:t>
          </a:r>
          <a:r>
            <a:rPr lang="en-GB" sz="500" kern="1200" smtClean="0"/>
            <a:t>BOTTAZZI</a:t>
          </a:r>
          <a:endParaRPr lang="en-GB" sz="500" kern="1200" dirty="0"/>
        </a:p>
      </dsp:txBody>
      <dsp:txXfrm>
        <a:off x="10905365" y="4987557"/>
        <a:ext cx="622414" cy="311207"/>
      </dsp:txXfrm>
    </dsp:sp>
    <dsp:sp modelId="{F5C7F385-4166-4404-8DDE-0267699C230F}">
      <dsp:nvSpPr>
        <dsp:cNvPr id="0" name=""/>
        <dsp:cNvSpPr/>
      </dsp:nvSpPr>
      <dsp:spPr>
        <a:xfrm>
          <a:off x="10174265" y="5338963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Violence Prevention Programme Manager PAUL GRESTY</a:t>
          </a:r>
        </a:p>
      </dsp:txBody>
      <dsp:txXfrm>
        <a:off x="10174265" y="5338963"/>
        <a:ext cx="622414" cy="311207"/>
      </dsp:txXfrm>
    </dsp:sp>
    <dsp:sp modelId="{24918CA2-9A1C-4ED4-958A-419FE6C16ECE}">
      <dsp:nvSpPr>
        <dsp:cNvPr id="0" name=""/>
        <dsp:cNvSpPr/>
      </dsp:nvSpPr>
      <dsp:spPr>
        <a:xfrm>
          <a:off x="11225890" y="5510227"/>
          <a:ext cx="622414" cy="342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Violence Prevention Communications Manager </a:t>
          </a:r>
          <a:endParaRPr lang="en-GB" sz="500" kern="120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smtClean="0"/>
            <a:t>TIM </a:t>
          </a:r>
          <a:r>
            <a:rPr lang="en-GB" sz="500" kern="1200"/>
            <a:t>WISEMAN</a:t>
          </a:r>
        </a:p>
      </dsp:txBody>
      <dsp:txXfrm>
        <a:off x="11225890" y="5510227"/>
        <a:ext cx="622414" cy="342265"/>
      </dsp:txXfrm>
    </dsp:sp>
    <dsp:sp modelId="{639DA74F-DB11-461A-A0C7-233536CD5310}">
      <dsp:nvSpPr>
        <dsp:cNvPr id="0" name=""/>
        <dsp:cNvSpPr/>
      </dsp:nvSpPr>
      <dsp:spPr>
        <a:xfrm>
          <a:off x="8386548" y="4357307"/>
          <a:ext cx="831259" cy="4618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EA to PCC/ COS and SMG CHARLOTTE ROBERTS</a:t>
          </a:r>
        </a:p>
      </dsp:txBody>
      <dsp:txXfrm>
        <a:off x="8386548" y="4357307"/>
        <a:ext cx="831259" cy="461868"/>
      </dsp:txXfrm>
    </dsp:sp>
    <dsp:sp modelId="{16AEC38A-7149-4E17-A151-BF46AD0BF7AC}">
      <dsp:nvSpPr>
        <dsp:cNvPr id="0" name=""/>
        <dsp:cNvSpPr/>
      </dsp:nvSpPr>
      <dsp:spPr>
        <a:xfrm>
          <a:off x="3494750" y="4985534"/>
          <a:ext cx="703322" cy="492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/>
            <a:t>Head of Governance </a:t>
          </a:r>
          <a:r>
            <a:rPr lang="en-GB" sz="500" kern="1200" dirty="0" smtClean="0"/>
            <a:t>and </a:t>
          </a:r>
          <a:r>
            <a:rPr lang="en-GB" sz="500" kern="1200" dirty="0"/>
            <a:t>Compliance</a:t>
          </a:r>
          <a:br>
            <a:rPr lang="en-GB" sz="500" kern="1200" dirty="0"/>
          </a:br>
          <a:r>
            <a:rPr lang="en-GB" sz="500" kern="1200" dirty="0"/>
            <a:t>(Dep Monitoring </a:t>
          </a:r>
          <a:r>
            <a:rPr lang="en-GB" sz="500" kern="1200" dirty="0" smtClean="0"/>
            <a:t>Officer &amp; Data Protection Officer)</a:t>
          </a:r>
          <a:endParaRPr lang="en-GB" sz="500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/>
            <a:t>VICKI WASKETT</a:t>
          </a:r>
        </a:p>
      </dsp:txBody>
      <dsp:txXfrm>
        <a:off x="3494750" y="4985534"/>
        <a:ext cx="703322" cy="492146"/>
      </dsp:txXfrm>
    </dsp:sp>
    <dsp:sp modelId="{DBE43C16-77E2-49E8-9D24-6C79504E1FAF}">
      <dsp:nvSpPr>
        <dsp:cNvPr id="0" name=""/>
        <dsp:cNvSpPr/>
      </dsp:nvSpPr>
      <dsp:spPr>
        <a:xfrm>
          <a:off x="3677184" y="7098049"/>
          <a:ext cx="648443" cy="357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/>
            <a:t>Administrative Support </a:t>
          </a:r>
          <a:r>
            <a:rPr lang="en-US" sz="500" kern="1200" dirty="0" smtClean="0"/>
            <a:t>Assistant</a:t>
          </a:r>
          <a:r>
            <a:rPr lang="en-US" sz="500" kern="1200" dirty="0"/>
            <a:t/>
          </a:r>
          <a:br>
            <a:rPr lang="en-US" sz="500" kern="1200" dirty="0"/>
          </a:br>
          <a:r>
            <a:rPr lang="en-US" sz="500" kern="1200" dirty="0"/>
            <a:t>LALITHA GEDDADA</a:t>
          </a:r>
          <a:endParaRPr lang="en-GB" sz="500" kern="1200" dirty="0"/>
        </a:p>
      </dsp:txBody>
      <dsp:txXfrm>
        <a:off x="3677184" y="7098049"/>
        <a:ext cx="648443" cy="357296"/>
      </dsp:txXfrm>
    </dsp:sp>
    <dsp:sp modelId="{8FFD0BC9-9D82-4C25-AAE6-4012AA0DEB12}">
      <dsp:nvSpPr>
        <dsp:cNvPr id="0" name=""/>
        <dsp:cNvSpPr/>
      </dsp:nvSpPr>
      <dsp:spPr>
        <a:xfrm>
          <a:off x="2853898" y="6067589"/>
          <a:ext cx="622408" cy="36819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>
              <a:solidFill>
                <a:schemeClr val="bg1"/>
              </a:solidFill>
            </a:rPr>
            <a:t>Policy Development Manager (Policing &amp; Performance)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>
              <a:solidFill>
                <a:schemeClr val="bg1"/>
              </a:solidFill>
            </a:rPr>
            <a:t>GARY EVANS</a:t>
          </a:r>
        </a:p>
      </dsp:txBody>
      <dsp:txXfrm>
        <a:off x="2853898" y="6067589"/>
        <a:ext cx="622408" cy="368198"/>
      </dsp:txXfrm>
    </dsp:sp>
    <dsp:sp modelId="{A33059AB-BC39-4B33-8543-F68A649610AF}">
      <dsp:nvSpPr>
        <dsp:cNvPr id="0" name=""/>
        <dsp:cNvSpPr/>
      </dsp:nvSpPr>
      <dsp:spPr>
        <a:xfrm>
          <a:off x="3660728" y="5743417"/>
          <a:ext cx="695529" cy="365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Complaints </a:t>
          </a:r>
          <a:r>
            <a:rPr lang="en-GB" sz="500" kern="1200" dirty="0"/>
            <a:t>Review </a:t>
          </a:r>
          <a:r>
            <a:rPr lang="en-GB" sz="500" kern="1200" dirty="0" smtClean="0"/>
            <a:t>Manager (Deputy Data Protection Officer)</a:t>
          </a:r>
          <a:endParaRPr lang="en-GB" sz="500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/>
            <a:t>SIERRA REID</a:t>
          </a:r>
        </a:p>
      </dsp:txBody>
      <dsp:txXfrm>
        <a:off x="3660728" y="5743417"/>
        <a:ext cx="695529" cy="365836"/>
      </dsp:txXfrm>
    </dsp:sp>
    <dsp:sp modelId="{FDBE78C0-CE19-48BE-BC84-A639E4395312}">
      <dsp:nvSpPr>
        <dsp:cNvPr id="0" name=""/>
        <dsp:cNvSpPr/>
      </dsp:nvSpPr>
      <dsp:spPr>
        <a:xfrm>
          <a:off x="3660728" y="6504549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Governance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JIM KATOUZIAN</a:t>
          </a:r>
        </a:p>
      </dsp:txBody>
      <dsp:txXfrm>
        <a:off x="3660728" y="6504549"/>
        <a:ext cx="622414" cy="311207"/>
      </dsp:txXfrm>
    </dsp:sp>
    <dsp:sp modelId="{68538727-64CF-4151-80FA-41E107511782}">
      <dsp:nvSpPr>
        <dsp:cNvPr id="0" name=""/>
        <dsp:cNvSpPr/>
      </dsp:nvSpPr>
      <dsp:spPr>
        <a:xfrm>
          <a:off x="2853898" y="6800439"/>
          <a:ext cx="619464" cy="424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/>
            <a:t>Trust </a:t>
          </a:r>
          <a:r>
            <a:rPr lang="en-GB" sz="500" kern="1200" dirty="0" smtClean="0"/>
            <a:t>and </a:t>
          </a:r>
          <a:r>
            <a:rPr lang="en-GB" sz="500" kern="1200" dirty="0"/>
            <a:t>Confidence </a:t>
          </a:r>
          <a:r>
            <a:rPr lang="en-GB" sz="500" kern="1200" dirty="0" smtClean="0"/>
            <a:t>Support Officer</a:t>
          </a:r>
          <a:endParaRPr lang="en-GB" sz="500" kern="1200" dirty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/>
            <a:t>LISA HONESS</a:t>
          </a:r>
        </a:p>
      </dsp:txBody>
      <dsp:txXfrm>
        <a:off x="2853898" y="6800439"/>
        <a:ext cx="619464" cy="424467"/>
      </dsp:txXfrm>
    </dsp:sp>
    <dsp:sp modelId="{B70EC867-A679-4C2B-815F-3E362387478A}">
      <dsp:nvSpPr>
        <dsp:cNvPr id="0" name=""/>
        <dsp:cNvSpPr/>
      </dsp:nvSpPr>
      <dsp:spPr>
        <a:xfrm>
          <a:off x="2842035" y="7432332"/>
          <a:ext cx="646321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Governance Officer/ICVS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CLAIRE MORTON</a:t>
          </a:r>
          <a:endParaRPr lang="en-US" sz="500" kern="1200" dirty="0"/>
        </a:p>
      </dsp:txBody>
      <dsp:txXfrm>
        <a:off x="2842035" y="7432332"/>
        <a:ext cx="646321" cy="311207"/>
      </dsp:txXfrm>
    </dsp:sp>
    <dsp:sp modelId="{BCF80FB4-3F98-47AE-9286-9E03562C0A68}">
      <dsp:nvSpPr>
        <dsp:cNvPr id="0" name=""/>
        <dsp:cNvSpPr/>
      </dsp:nvSpPr>
      <dsp:spPr>
        <a:xfrm>
          <a:off x="5024796" y="4977076"/>
          <a:ext cx="632690" cy="4240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Chief Finance Officer</a:t>
          </a:r>
          <a:br>
            <a:rPr lang="en-GB" sz="500" kern="1200"/>
          </a:br>
          <a:r>
            <a:rPr lang="en-GB" sz="500" kern="1200"/>
            <a:t>(Deputy Chief of Staff)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MARTIN THORNLEY</a:t>
          </a:r>
        </a:p>
      </dsp:txBody>
      <dsp:txXfrm>
        <a:off x="5024796" y="4977076"/>
        <a:ext cx="632690" cy="424072"/>
      </dsp:txXfrm>
    </dsp:sp>
    <dsp:sp modelId="{7488315E-CE1A-42AA-AA00-2E85D3AA1051}">
      <dsp:nvSpPr>
        <dsp:cNvPr id="0" name=""/>
        <dsp:cNvSpPr/>
      </dsp:nvSpPr>
      <dsp:spPr>
        <a:xfrm>
          <a:off x="6189573" y="5624200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Programme Manager CAROLINE WESTALL</a:t>
          </a:r>
        </a:p>
      </dsp:txBody>
      <dsp:txXfrm>
        <a:off x="6189573" y="5624200"/>
        <a:ext cx="622414" cy="311207"/>
      </dsp:txXfrm>
    </dsp:sp>
    <dsp:sp modelId="{BFA95DC1-73B3-40B4-8A5D-86CCDBF971F5}">
      <dsp:nvSpPr>
        <dsp:cNvPr id="0" name=""/>
        <dsp:cNvSpPr/>
      </dsp:nvSpPr>
      <dsp:spPr>
        <a:xfrm>
          <a:off x="5287159" y="5626273"/>
          <a:ext cx="622414" cy="3112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Corporate Accountant</a:t>
          </a:r>
          <a:br>
            <a:rPr lang="en-GB" sz="500" kern="1200"/>
          </a:br>
          <a:r>
            <a:rPr lang="en-GB" sz="500" kern="1200"/>
            <a:t>(Dep CFO)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RACHAEL MARTINIG</a:t>
          </a:r>
        </a:p>
      </dsp:txBody>
      <dsp:txXfrm>
        <a:off x="5287159" y="5626273"/>
        <a:ext cx="622414" cy="311207"/>
      </dsp:txXfrm>
    </dsp:sp>
    <dsp:sp modelId="{35DE5F97-6EF8-4DF8-9305-C6C9B023432A}">
      <dsp:nvSpPr>
        <dsp:cNvPr id="0" name=""/>
        <dsp:cNvSpPr/>
      </dsp:nvSpPr>
      <dsp:spPr>
        <a:xfrm>
          <a:off x="5418731" y="5989427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Senior Assistant Accountant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BECKY COLLINS</a:t>
          </a:r>
        </a:p>
      </dsp:txBody>
      <dsp:txXfrm>
        <a:off x="5418731" y="5989427"/>
        <a:ext cx="622414" cy="311207"/>
      </dsp:txXfrm>
    </dsp:sp>
    <dsp:sp modelId="{248D70FE-1542-4E79-93D7-42C663A9A9B4}">
      <dsp:nvSpPr>
        <dsp:cNvPr id="0" name=""/>
        <dsp:cNvSpPr/>
      </dsp:nvSpPr>
      <dsp:spPr>
        <a:xfrm>
          <a:off x="5422615" y="6432455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Finance Assistant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ISSY POWLEY</a:t>
          </a:r>
        </a:p>
      </dsp:txBody>
      <dsp:txXfrm>
        <a:off x="5422615" y="6432455"/>
        <a:ext cx="622414" cy="311207"/>
      </dsp:txXfrm>
    </dsp:sp>
    <dsp:sp modelId="{077F0ADE-34E3-424F-8AB4-F4BD182D5966}">
      <dsp:nvSpPr>
        <dsp:cNvPr id="0" name=""/>
        <dsp:cNvSpPr/>
      </dsp:nvSpPr>
      <dsp:spPr>
        <a:xfrm>
          <a:off x="4477840" y="5621477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Chief Internal Auditor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NEIL SHOVELL</a:t>
          </a:r>
        </a:p>
      </dsp:txBody>
      <dsp:txXfrm>
        <a:off x="4477840" y="5621477"/>
        <a:ext cx="622414" cy="311207"/>
      </dsp:txXfrm>
    </dsp:sp>
    <dsp:sp modelId="{983809F8-F51B-4257-8F89-990499C7D662}">
      <dsp:nvSpPr>
        <dsp:cNvPr id="0" name=""/>
        <dsp:cNvSpPr/>
      </dsp:nvSpPr>
      <dsp:spPr>
        <a:xfrm>
          <a:off x="4479028" y="6064571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Principal Auditor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AMY SHEARN</a:t>
          </a:r>
        </a:p>
      </dsp:txBody>
      <dsp:txXfrm>
        <a:off x="4479028" y="6064571"/>
        <a:ext cx="622414" cy="311207"/>
      </dsp:txXfrm>
    </dsp:sp>
    <dsp:sp modelId="{B5D3D5D9-7FB5-4FDD-9073-0E1781BB7F9F}">
      <dsp:nvSpPr>
        <dsp:cNvPr id="0" name=""/>
        <dsp:cNvSpPr/>
      </dsp:nvSpPr>
      <dsp:spPr>
        <a:xfrm>
          <a:off x="7896464" y="4984875"/>
          <a:ext cx="523375" cy="38618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>
              <a:solidFill>
                <a:schemeClr val="bg1"/>
              </a:solidFill>
            </a:rPr>
            <a:t>Head of Victims Services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>
              <a:solidFill>
                <a:schemeClr val="bg1"/>
              </a:solidFill>
            </a:rPr>
            <a:t>HELEN WAKE</a:t>
          </a:r>
        </a:p>
      </dsp:txBody>
      <dsp:txXfrm>
        <a:off x="7896464" y="4984875"/>
        <a:ext cx="523375" cy="386180"/>
      </dsp:txXfrm>
    </dsp:sp>
    <dsp:sp modelId="{EFF7E811-B4DF-484E-9143-8E34E09848C8}">
      <dsp:nvSpPr>
        <dsp:cNvPr id="0" name=""/>
        <dsp:cNvSpPr/>
      </dsp:nvSpPr>
      <dsp:spPr>
        <a:xfrm>
          <a:off x="7164547" y="5599941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Deputy Head of Victims Services CANDY HEINRICH</a:t>
          </a:r>
        </a:p>
      </dsp:txBody>
      <dsp:txXfrm>
        <a:off x="7164547" y="5599941"/>
        <a:ext cx="622414" cy="311207"/>
      </dsp:txXfrm>
    </dsp:sp>
    <dsp:sp modelId="{DD637CEE-C8A5-4EB6-96E0-0A2F43FD09B7}">
      <dsp:nvSpPr>
        <dsp:cNvPr id="0" name=""/>
        <dsp:cNvSpPr/>
      </dsp:nvSpPr>
      <dsp:spPr>
        <a:xfrm>
          <a:off x="7535637" y="6158782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Victims Delivery Officer DAN WALKER</a:t>
          </a:r>
          <a:endParaRPr lang="en-GB" sz="500" kern="1200"/>
        </a:p>
      </dsp:txBody>
      <dsp:txXfrm>
        <a:off x="7535637" y="6158782"/>
        <a:ext cx="622414" cy="311207"/>
      </dsp:txXfrm>
    </dsp:sp>
    <dsp:sp modelId="{78A15402-8B88-4371-A29D-019A1E471738}">
      <dsp:nvSpPr>
        <dsp:cNvPr id="0" name=""/>
        <dsp:cNvSpPr/>
      </dsp:nvSpPr>
      <dsp:spPr>
        <a:xfrm>
          <a:off x="6716646" y="6157273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Project Support Officer ANNA KENNINGTON</a:t>
          </a:r>
        </a:p>
      </dsp:txBody>
      <dsp:txXfrm>
        <a:off x="6716646" y="6157273"/>
        <a:ext cx="622414" cy="311207"/>
      </dsp:txXfrm>
    </dsp:sp>
    <dsp:sp modelId="{A7DC9EC2-A943-470F-A096-5FE3B8A11946}">
      <dsp:nvSpPr>
        <dsp:cNvPr id="0" name=""/>
        <dsp:cNvSpPr/>
      </dsp:nvSpPr>
      <dsp:spPr>
        <a:xfrm>
          <a:off x="8258604" y="5605095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Victims First Hub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WENDY WALKER</a:t>
          </a:r>
        </a:p>
      </dsp:txBody>
      <dsp:txXfrm>
        <a:off x="8258604" y="5605095"/>
        <a:ext cx="622414" cy="311207"/>
      </dsp:txXfrm>
    </dsp:sp>
    <dsp:sp modelId="{31AAFFA5-2795-4B48-9F2D-216DB86A6491}">
      <dsp:nvSpPr>
        <dsp:cNvPr id="0" name=""/>
        <dsp:cNvSpPr/>
      </dsp:nvSpPr>
      <dsp:spPr>
        <a:xfrm>
          <a:off x="8260737" y="6181659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Senior Victims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First Officer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TBC</a:t>
          </a:r>
        </a:p>
      </dsp:txBody>
      <dsp:txXfrm>
        <a:off x="8260737" y="6181659"/>
        <a:ext cx="622414" cy="311207"/>
      </dsp:txXfrm>
    </dsp:sp>
    <dsp:sp modelId="{F3D2D338-446B-41F1-9329-BBAEB46175FD}">
      <dsp:nvSpPr>
        <dsp:cNvPr id="0" name=""/>
        <dsp:cNvSpPr/>
      </dsp:nvSpPr>
      <dsp:spPr>
        <a:xfrm>
          <a:off x="8821141" y="6587025"/>
          <a:ext cx="622414" cy="3112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SANDRA (FLO) HARRIS</a:t>
          </a:r>
          <a:endParaRPr lang="en-GB" sz="500" kern="1200"/>
        </a:p>
      </dsp:txBody>
      <dsp:txXfrm>
        <a:off x="8821141" y="6587025"/>
        <a:ext cx="622414" cy="311207"/>
      </dsp:txXfrm>
    </dsp:sp>
    <dsp:sp modelId="{E0DD6E5F-2D89-4151-BB5E-C0D018E00053}">
      <dsp:nvSpPr>
        <dsp:cNvPr id="0" name=""/>
        <dsp:cNvSpPr/>
      </dsp:nvSpPr>
      <dsp:spPr>
        <a:xfrm>
          <a:off x="7612667" y="6876137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JAY ELLAMS</a:t>
          </a:r>
          <a:endParaRPr lang="en-GB" sz="500" kern="1200"/>
        </a:p>
      </dsp:txBody>
      <dsp:txXfrm>
        <a:off x="7612667" y="6876137"/>
        <a:ext cx="622414" cy="311207"/>
      </dsp:txXfrm>
    </dsp:sp>
    <dsp:sp modelId="{E58EB32B-DFAF-464F-A6E9-B77F74B22471}">
      <dsp:nvSpPr>
        <dsp:cNvPr id="0" name=""/>
        <dsp:cNvSpPr/>
      </dsp:nvSpPr>
      <dsp:spPr>
        <a:xfrm>
          <a:off x="7619613" y="7389644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Victims First Officer</a:t>
          </a:r>
          <a:br>
            <a:rPr lang="en-US" sz="500" kern="1200"/>
          </a:br>
          <a:r>
            <a:rPr lang="en-US" sz="500" kern="1200"/>
            <a:t>SARAH SWELL</a:t>
          </a:r>
          <a:endParaRPr lang="en-GB" sz="500" kern="1200"/>
        </a:p>
      </dsp:txBody>
      <dsp:txXfrm>
        <a:off x="7619613" y="7389644"/>
        <a:ext cx="622414" cy="311207"/>
      </dsp:txXfrm>
    </dsp:sp>
    <dsp:sp modelId="{A4ED5673-1522-4EC6-93D5-75E1F9FCEFDB}">
      <dsp:nvSpPr>
        <dsp:cNvPr id="0" name=""/>
        <dsp:cNvSpPr/>
      </dsp:nvSpPr>
      <dsp:spPr>
        <a:xfrm>
          <a:off x="8821141" y="7079358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TBC</a:t>
          </a:r>
        </a:p>
      </dsp:txBody>
      <dsp:txXfrm>
        <a:off x="8821141" y="7079358"/>
        <a:ext cx="622414" cy="311207"/>
      </dsp:txXfrm>
    </dsp:sp>
    <dsp:sp modelId="{4C2A6BFB-8DA0-4465-B232-78FECFCF7CC0}">
      <dsp:nvSpPr>
        <dsp:cNvPr id="0" name=""/>
        <dsp:cNvSpPr/>
      </dsp:nvSpPr>
      <dsp:spPr>
        <a:xfrm>
          <a:off x="10280849" y="6147878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Senior Victims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NAZIA AHMED</a:t>
          </a:r>
        </a:p>
      </dsp:txBody>
      <dsp:txXfrm>
        <a:off x="10280849" y="6147878"/>
        <a:ext cx="622414" cy="311207"/>
      </dsp:txXfrm>
    </dsp:sp>
    <dsp:sp modelId="{60BDDAA0-9130-40DE-B8CA-00C51990B3A7}">
      <dsp:nvSpPr>
        <dsp:cNvPr id="0" name=""/>
        <dsp:cNvSpPr/>
      </dsp:nvSpPr>
      <dsp:spPr>
        <a:xfrm>
          <a:off x="9685033" y="7254596"/>
          <a:ext cx="705058" cy="393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JANET JONES</a:t>
          </a:r>
          <a:endParaRPr lang="en-GB" sz="500" kern="1200"/>
        </a:p>
      </dsp:txBody>
      <dsp:txXfrm>
        <a:off x="9685033" y="7254596"/>
        <a:ext cx="705058" cy="393297"/>
      </dsp:txXfrm>
    </dsp:sp>
    <dsp:sp modelId="{50110416-11B9-4BAE-A9D7-918990152397}">
      <dsp:nvSpPr>
        <dsp:cNvPr id="0" name=""/>
        <dsp:cNvSpPr/>
      </dsp:nvSpPr>
      <dsp:spPr>
        <a:xfrm>
          <a:off x="10675332" y="7382399"/>
          <a:ext cx="650416" cy="3722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MICHELLE RICHARDS</a:t>
          </a:r>
        </a:p>
      </dsp:txBody>
      <dsp:txXfrm>
        <a:off x="10675332" y="7382399"/>
        <a:ext cx="650416" cy="372294"/>
      </dsp:txXfrm>
    </dsp:sp>
    <dsp:sp modelId="{9494FCD3-022B-4500-A0A1-936001ACFB65}">
      <dsp:nvSpPr>
        <dsp:cNvPr id="0" name=""/>
        <dsp:cNvSpPr/>
      </dsp:nvSpPr>
      <dsp:spPr>
        <a:xfrm>
          <a:off x="10726868" y="7948133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NATALIE WONG</a:t>
          </a:r>
        </a:p>
      </dsp:txBody>
      <dsp:txXfrm>
        <a:off x="10726868" y="7948133"/>
        <a:ext cx="622414" cy="311207"/>
      </dsp:txXfrm>
    </dsp:sp>
    <dsp:sp modelId="{981433E8-13BB-4B42-B73E-C5835E199D29}">
      <dsp:nvSpPr>
        <dsp:cNvPr id="0" name=""/>
        <dsp:cNvSpPr/>
      </dsp:nvSpPr>
      <dsp:spPr>
        <a:xfrm>
          <a:off x="10644578" y="6758550"/>
          <a:ext cx="677062" cy="367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/>
            <a:t>Victims First Officer </a:t>
          </a:r>
          <a:endParaRPr lang="en-US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 smtClean="0"/>
            <a:t>TBC</a:t>
          </a:r>
          <a:endParaRPr lang="en-US" sz="500" kern="1200" dirty="0"/>
        </a:p>
      </dsp:txBody>
      <dsp:txXfrm>
        <a:off x="10644578" y="6758550"/>
        <a:ext cx="677062" cy="367345"/>
      </dsp:txXfrm>
    </dsp:sp>
    <dsp:sp modelId="{3C0E9C93-5106-4E81-A633-6A44A7888788}">
      <dsp:nvSpPr>
        <dsp:cNvPr id="0" name=""/>
        <dsp:cNvSpPr/>
      </dsp:nvSpPr>
      <dsp:spPr>
        <a:xfrm>
          <a:off x="9688668" y="7805274"/>
          <a:ext cx="683124" cy="3545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TBC</a:t>
          </a:r>
          <a:endParaRPr lang="en-US" sz="500" kern="1200"/>
        </a:p>
      </dsp:txBody>
      <dsp:txXfrm>
        <a:off x="9688668" y="7805274"/>
        <a:ext cx="683124" cy="354514"/>
      </dsp:txXfrm>
    </dsp:sp>
    <dsp:sp modelId="{3534139E-51D7-4557-BE55-7B122AC018F6}">
      <dsp:nvSpPr>
        <dsp:cNvPr id="0" name=""/>
        <dsp:cNvSpPr/>
      </dsp:nvSpPr>
      <dsp:spPr>
        <a:xfrm>
          <a:off x="9756468" y="6701472"/>
          <a:ext cx="695324" cy="381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Victims First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CHLOE CARTER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(Currently on secondment)</a:t>
          </a:r>
        </a:p>
      </dsp:txBody>
      <dsp:txXfrm>
        <a:off x="9756468" y="6701472"/>
        <a:ext cx="695324" cy="381776"/>
      </dsp:txXfrm>
    </dsp:sp>
    <dsp:sp modelId="{8AC17691-9CA7-4D0B-908B-9DABE7980110}">
      <dsp:nvSpPr>
        <dsp:cNvPr id="0" name=""/>
        <dsp:cNvSpPr/>
      </dsp:nvSpPr>
      <dsp:spPr>
        <a:xfrm>
          <a:off x="9290824" y="6151880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Data Quality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EDDIE HAMMETT</a:t>
          </a:r>
        </a:p>
      </dsp:txBody>
      <dsp:txXfrm>
        <a:off x="9290824" y="6151880"/>
        <a:ext cx="622414" cy="311207"/>
      </dsp:txXfrm>
    </dsp:sp>
    <dsp:sp modelId="{9D248E96-A1A9-46CA-887D-CCC55F76DDD5}">
      <dsp:nvSpPr>
        <dsp:cNvPr id="0" name=""/>
        <dsp:cNvSpPr/>
      </dsp:nvSpPr>
      <dsp:spPr>
        <a:xfrm>
          <a:off x="6318531" y="4191536"/>
          <a:ext cx="622414" cy="465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Head of Partnerships &amp; Community Safety (on secondment)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CATH MARRIOTT</a:t>
          </a:r>
        </a:p>
      </dsp:txBody>
      <dsp:txXfrm>
        <a:off x="6318531" y="4191536"/>
        <a:ext cx="622414" cy="465475"/>
      </dsp:txXfrm>
    </dsp:sp>
    <dsp:sp modelId="{DFC01C66-8A9F-4214-A416-46D28006D34D}">
      <dsp:nvSpPr>
        <dsp:cNvPr id="0" name=""/>
        <dsp:cNvSpPr/>
      </dsp:nvSpPr>
      <dsp:spPr>
        <a:xfrm>
          <a:off x="13208591" y="4993479"/>
          <a:ext cx="625675" cy="479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T/ Head of Partnerships &amp; Community Safety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RACHEL BATTS </a:t>
          </a:r>
        </a:p>
      </dsp:txBody>
      <dsp:txXfrm>
        <a:off x="13208591" y="4993479"/>
        <a:ext cx="625675" cy="479897"/>
      </dsp:txXfrm>
    </dsp:sp>
    <dsp:sp modelId="{BCF5E39A-A0A4-4E32-9E73-01E38548789F}">
      <dsp:nvSpPr>
        <dsp:cNvPr id="0" name=""/>
        <dsp:cNvSpPr/>
      </dsp:nvSpPr>
      <dsp:spPr>
        <a:xfrm>
          <a:off x="12053757" y="7485829"/>
          <a:ext cx="651611" cy="3112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>
              <a:solidFill>
                <a:schemeClr val="bg1"/>
              </a:solidFill>
            </a:rPr>
            <a:t>Communications &amp; Engagement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>
              <a:solidFill>
                <a:schemeClr val="bg1"/>
              </a:solidFill>
            </a:rPr>
            <a:t>SARAH STOKES</a:t>
          </a:r>
        </a:p>
      </dsp:txBody>
      <dsp:txXfrm>
        <a:off x="12053757" y="7485829"/>
        <a:ext cx="651611" cy="311207"/>
      </dsp:txXfrm>
    </dsp:sp>
    <dsp:sp modelId="{5884AFE4-FEF4-4553-A128-24967AB9C36E}">
      <dsp:nvSpPr>
        <dsp:cNvPr id="0" name=""/>
        <dsp:cNvSpPr/>
      </dsp:nvSpPr>
      <dsp:spPr>
        <a:xfrm>
          <a:off x="12420619" y="8434336"/>
          <a:ext cx="622414" cy="3112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>
              <a:solidFill>
                <a:schemeClr val="bg1"/>
              </a:solidFill>
            </a:rPr>
            <a:t>Communications &amp; Engagement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>
              <a:solidFill>
                <a:schemeClr val="bg1"/>
              </a:solidFill>
            </a:rPr>
            <a:t>ASHLEY SELLWOOD</a:t>
          </a:r>
        </a:p>
      </dsp:txBody>
      <dsp:txXfrm>
        <a:off x="12420619" y="8434336"/>
        <a:ext cx="622414" cy="311207"/>
      </dsp:txXfrm>
    </dsp:sp>
    <dsp:sp modelId="{09BBC896-A264-4E3F-B7C5-B9BB6B8258AA}">
      <dsp:nvSpPr>
        <dsp:cNvPr id="0" name=""/>
        <dsp:cNvSpPr/>
      </dsp:nvSpPr>
      <dsp:spPr>
        <a:xfrm>
          <a:off x="12420619" y="8022730"/>
          <a:ext cx="622414" cy="3112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Communications &amp; Engagement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/>
            <a:t>ALANA STOCKDALE</a:t>
          </a:r>
        </a:p>
      </dsp:txBody>
      <dsp:txXfrm>
        <a:off x="12420619" y="8022730"/>
        <a:ext cx="622414" cy="311207"/>
      </dsp:txXfrm>
    </dsp:sp>
    <dsp:sp modelId="{7EE1FA53-22CF-4382-AEC5-6606D675A066}">
      <dsp:nvSpPr>
        <dsp:cNvPr id="0" name=""/>
        <dsp:cNvSpPr/>
      </dsp:nvSpPr>
      <dsp:spPr>
        <a:xfrm>
          <a:off x="13586228" y="5624023"/>
          <a:ext cx="768127" cy="438596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/>
            <a:t>Partnerships </a:t>
          </a:r>
          <a:r>
            <a:rPr lang="en-GB" sz="500" kern="1200" dirty="0" smtClean="0"/>
            <a:t>Delivery </a:t>
          </a:r>
          <a:r>
            <a:rPr lang="en-GB" sz="500" kern="1200" dirty="0"/>
            <a:t>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/>
            <a:t>APRIL SMITH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/>
            <a:t>(Maternity Leave)</a:t>
          </a:r>
        </a:p>
      </dsp:txBody>
      <dsp:txXfrm>
        <a:off x="13586228" y="5624023"/>
        <a:ext cx="768127" cy="438596"/>
      </dsp:txXfrm>
    </dsp:sp>
    <dsp:sp modelId="{6938B0C7-4C4A-4B3A-A867-DA0EEDE9D5F8}">
      <dsp:nvSpPr>
        <dsp:cNvPr id="0" name=""/>
        <dsp:cNvSpPr/>
      </dsp:nvSpPr>
      <dsp:spPr>
        <a:xfrm>
          <a:off x="12233498" y="5867471"/>
          <a:ext cx="622414" cy="3112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Partnerships Delivery Manager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STEPHEN </a:t>
          </a:r>
          <a:r>
            <a:rPr lang="en-US" sz="500" kern="1200"/>
            <a:t>CZAJEWSKI</a:t>
          </a:r>
          <a:endParaRPr lang="en-GB" sz="500" kern="1200"/>
        </a:p>
      </dsp:txBody>
      <dsp:txXfrm>
        <a:off x="12233498" y="5867471"/>
        <a:ext cx="622414" cy="311207"/>
      </dsp:txXfrm>
    </dsp:sp>
    <dsp:sp modelId="{2ED56F6D-0897-4B92-873F-05F6093C8DE7}">
      <dsp:nvSpPr>
        <dsp:cNvPr id="0" name=""/>
        <dsp:cNvSpPr/>
      </dsp:nvSpPr>
      <dsp:spPr>
        <a:xfrm>
          <a:off x="12179721" y="6430616"/>
          <a:ext cx="622414" cy="3112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Partnerships Delivery Officer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JACOB NURDAN</a:t>
          </a:r>
        </a:p>
      </dsp:txBody>
      <dsp:txXfrm>
        <a:off x="12179721" y="6430616"/>
        <a:ext cx="622414" cy="311207"/>
      </dsp:txXfrm>
    </dsp:sp>
    <dsp:sp modelId="{0C3F7C3B-9AA8-45E7-9574-2C966A02484A}">
      <dsp:nvSpPr>
        <dsp:cNvPr id="0" name=""/>
        <dsp:cNvSpPr/>
      </dsp:nvSpPr>
      <dsp:spPr>
        <a:xfrm>
          <a:off x="12163451" y="6951639"/>
          <a:ext cx="622414" cy="31120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Partnership Project Support Officer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JESSICA NGENE</a:t>
          </a:r>
        </a:p>
      </dsp:txBody>
      <dsp:txXfrm>
        <a:off x="12163451" y="6951639"/>
        <a:ext cx="622414" cy="311207"/>
      </dsp:txXfrm>
    </dsp:sp>
    <dsp:sp modelId="{E360293F-63F6-4009-85A6-1CB06BA7F5D9}">
      <dsp:nvSpPr>
        <dsp:cNvPr id="0" name=""/>
        <dsp:cNvSpPr/>
      </dsp:nvSpPr>
      <dsp:spPr>
        <a:xfrm>
          <a:off x="13653026" y="6649814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Partnership Analyst ELIZABETH BROWN</a:t>
          </a:r>
        </a:p>
      </dsp:txBody>
      <dsp:txXfrm>
        <a:off x="13653026" y="6649814"/>
        <a:ext cx="622414" cy="311207"/>
      </dsp:txXfrm>
    </dsp:sp>
    <dsp:sp modelId="{778095DC-3024-40C9-B33A-C3294560E1EF}">
      <dsp:nvSpPr>
        <dsp:cNvPr id="0" name=""/>
        <dsp:cNvSpPr/>
      </dsp:nvSpPr>
      <dsp:spPr>
        <a:xfrm>
          <a:off x="13659960" y="7107734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/>
            <a:t>Partnership Analyst JUSTIN THOMAS</a:t>
          </a:r>
        </a:p>
      </dsp:txBody>
      <dsp:txXfrm>
        <a:off x="13659960" y="7107734"/>
        <a:ext cx="622414" cy="311207"/>
      </dsp:txXfrm>
    </dsp:sp>
    <dsp:sp modelId="{5C8B42AF-370C-484F-B85E-53F66CF68F6F}">
      <dsp:nvSpPr>
        <dsp:cNvPr id="0" name=""/>
        <dsp:cNvSpPr/>
      </dsp:nvSpPr>
      <dsp:spPr>
        <a:xfrm>
          <a:off x="13719257" y="7619436"/>
          <a:ext cx="622414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00" kern="1200" dirty="0"/>
            <a:t>Strategic Analyst ROSALIND </a:t>
          </a:r>
          <a:r>
            <a:rPr lang="en-GB" sz="500" kern="1200" dirty="0" smtClean="0"/>
            <a:t>POLLITT </a:t>
          </a:r>
          <a:r>
            <a:rPr lang="en-GB" sz="500" kern="1200" dirty="0"/>
            <a:t>(1/5/24)</a:t>
          </a:r>
        </a:p>
      </dsp:txBody>
      <dsp:txXfrm>
        <a:off x="13719257" y="7619436"/>
        <a:ext cx="622414" cy="311207"/>
      </dsp:txXfrm>
    </dsp:sp>
    <dsp:sp modelId="{A8827136-FD10-412E-BEC7-38AD15F23CB2}">
      <dsp:nvSpPr>
        <dsp:cNvPr id="0" name=""/>
        <dsp:cNvSpPr/>
      </dsp:nvSpPr>
      <dsp:spPr>
        <a:xfrm>
          <a:off x="13569734" y="6202068"/>
          <a:ext cx="892940" cy="311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Partnerships Project Manager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EMMA NASH</a:t>
          </a:r>
          <a:endParaRPr lang="en-US" sz="500" kern="1200" dirty="0"/>
        </a:p>
      </dsp:txBody>
      <dsp:txXfrm>
        <a:off x="13569734" y="6202068"/>
        <a:ext cx="892940" cy="311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DB16-7C51-4B8F-B73C-BE7CDB88DF9D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6C169-F70C-4205-AB59-DE5F8A8BE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0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C169-F70C-4205-AB59-DE5F8A8BE3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0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0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6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00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06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62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20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71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76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4FC3-9292-4070-B4BF-A85642DDD195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83266-D5E3-47BC-9BF8-875105DA4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75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4628154"/>
              </p:ext>
            </p:extLst>
          </p:nvPr>
        </p:nvGraphicFramePr>
        <p:xfrm>
          <a:off x="-2412726" y="-678819"/>
          <a:ext cx="19424071" cy="11970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03936" y="244083"/>
            <a:ext cx="6494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>
                <a:solidFill>
                  <a:srgbClr val="24336A"/>
                </a:solidFill>
                <a:latin typeface="Atten New Bold" panose="00000800000000000000" pitchFamily="50" charset="0"/>
              </a:rPr>
              <a:t>Office of the Police &amp; Crime Commissioner</a:t>
            </a:r>
          </a:p>
          <a:p>
            <a:pPr algn="ctr"/>
            <a:r>
              <a:rPr lang="en-GB" sz="2000">
                <a:solidFill>
                  <a:srgbClr val="24336A"/>
                </a:solidFill>
                <a:latin typeface="Atten New Bold" panose="00000800000000000000" pitchFamily="50" charset="0"/>
              </a:rPr>
              <a:t>Organisational Structure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27410" y="745702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>
                <a:solidFill>
                  <a:srgbClr val="2E81C3"/>
                </a:solidFill>
                <a:latin typeface="Atten New Bold" panose="00000800000000000000" pitchFamily="50" charset="0"/>
              </a:rPr>
              <a:t>April 2024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91" y="66100"/>
            <a:ext cx="3768398" cy="106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46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ce Document" ma:contentTypeID="0x010100F27C9619FA46FE41A4759CAFBE5D734A00A6F115CA062C6C48A759D17851FED57B" ma:contentTypeVersion="15" ma:contentTypeDescription="Create a new document." ma:contentTypeScope="" ma:versionID="7ebcb6e749e712fc77ca04610772345c">
  <xsd:schema xmlns:xsd="http://www.w3.org/2001/XMLSchema" xmlns:xs="http://www.w3.org/2001/XMLSchema" xmlns:p="http://schemas.microsoft.com/office/2006/metadata/properties" xmlns:ns2="e9c97593-0a61-44c1-b368-56aeb8953abe" xmlns:ns3="276e6675-4d54-4ec1-aecb-777c88d60e4b" targetNamespace="http://schemas.microsoft.com/office/2006/metadata/properties" ma:root="true" ma:fieldsID="84f2de73f44aa0e5f999eeaa7bcff400" ns2:_="" ns3:_="">
    <xsd:import namespace="e9c97593-0a61-44c1-b368-56aeb8953abe"/>
    <xsd:import namespace="276e6675-4d54-4ec1-aecb-777c88d60e4b"/>
    <xsd:element name="properties">
      <xsd:complexType>
        <xsd:sequence>
          <xsd:element name="documentManagement">
            <xsd:complexType>
              <xsd:all>
                <xsd:element ref="ns2:f0fe1fb8bf9442a4b8a1258c0f16809b" minOccurs="0"/>
                <xsd:element ref="ns2:TaxCatchAll" minOccurs="0"/>
                <xsd:element ref="ns2:TaxCatchAllLabel" minOccurs="0"/>
                <xsd:element ref="ns2:jee79ccb6825433c991a8c20f8ba1744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97593-0a61-44c1-b368-56aeb8953abe" elementFormDefault="qualified">
    <xsd:import namespace="http://schemas.microsoft.com/office/2006/documentManagement/types"/>
    <xsd:import namespace="http://schemas.microsoft.com/office/infopath/2007/PartnerControls"/>
    <xsd:element name="f0fe1fb8bf9442a4b8a1258c0f16809b" ma:index="8" nillable="true" ma:taxonomy="true" ma:internalName="f0fe1fb8bf9442a4b8a1258c0f16809b" ma:taxonomyFieldName="ForceDepartment" ma:displayName="Department" ma:default="3;#Not Configured|90a4fcf1-3187-4dd1-9db6-ba3873586959" ma:fieldId="{f0fe1fb8-bf94-42a4-b8a1-258c0f16809b}" ma:sspId="dd7fb7d7-36ff-43c5-8684-2fe93c3c1dea" ma:termSetId="433ff222-e0ec-464e-9382-66b8eb2f8d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1e91f20-782b-458d-88c7-60b3d1688d30}" ma:internalName="TaxCatchAll" ma:showField="CatchAllData" ma:web="e9c97593-0a61-44c1-b368-56aeb8953a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1e91f20-782b-458d-88c7-60b3d1688d30}" ma:internalName="TaxCatchAllLabel" ma:readOnly="true" ma:showField="CatchAllDataLabel" ma:web="e9c97593-0a61-44c1-b368-56aeb8953a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ee79ccb6825433c991a8c20f8ba1744" ma:index="12" nillable="true" ma:taxonomy="true" ma:internalName="jee79ccb6825433c991a8c20f8ba1744" ma:taxonomyFieldName="ForceTagsTV" ma:displayName="Tags (TVP)" ma:default="" ma:fieldId="{3ee79ccb-6825-433c-991a-8c20f8ba1744}" ma:taxonomyMulti="true" ma:sspId="dd7fb7d7-36ff-43c5-8684-2fe93c3c1dea" ma:termSetId="45be1673-0763-46db-9f5a-f1edae615a8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6e6675-4d54-4ec1-aecb-777c88d60e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d7fb7d7-36ff-43c5-8684-2fe93c3c1d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6e6675-4d54-4ec1-aecb-777c88d60e4b">
      <Terms xmlns="http://schemas.microsoft.com/office/infopath/2007/PartnerControls"/>
    </lcf76f155ced4ddcb4097134ff3c332f>
    <jee79ccb6825433c991a8c20f8ba1744 xmlns="e9c97593-0a61-44c1-b368-56aeb8953abe">
      <Terms xmlns="http://schemas.microsoft.com/office/infopath/2007/PartnerControls"/>
    </jee79ccb6825433c991a8c20f8ba1744>
    <f0fe1fb8bf9442a4b8a1258c0f16809b xmlns="e9c97593-0a61-44c1-b368-56aeb8953abe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Configured</TermName>
          <TermId xmlns="http://schemas.microsoft.com/office/infopath/2007/PartnerControls">90a4fcf1-3187-4dd1-9db6-ba3873586959</TermId>
        </TermInfo>
      </Terms>
    </f0fe1fb8bf9442a4b8a1258c0f16809b>
    <TaxCatchAll xmlns="e9c97593-0a61-44c1-b368-56aeb8953abe">
      <Value>3</Value>
    </TaxCatchAll>
  </documentManagement>
</p:properties>
</file>

<file path=customXml/itemProps1.xml><?xml version="1.0" encoding="utf-8"?>
<ds:datastoreItem xmlns:ds="http://schemas.openxmlformats.org/officeDocument/2006/customXml" ds:itemID="{197548E7-1524-4AC9-86B8-59013AAC7D6F}">
  <ds:schemaRefs>
    <ds:schemaRef ds:uri="276e6675-4d54-4ec1-aecb-777c88d60e4b"/>
    <ds:schemaRef ds:uri="e9c97593-0a61-44c1-b368-56aeb8953ab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856F4BB-3FE7-430A-8E60-717D94DE26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354FC2-B1E4-4A26-8BBD-D77D81AB9AC2}">
  <ds:schemaRefs>
    <ds:schemaRef ds:uri="http://schemas.microsoft.com/office/2006/documentManagement/types"/>
    <ds:schemaRef ds:uri="http://schemas.microsoft.com/office/infopath/2007/PartnerControls"/>
    <ds:schemaRef ds:uri="276e6675-4d54-4ec1-aecb-777c88d60e4b"/>
    <ds:schemaRef ds:uri="http://purl.org/dc/elements/1.1/"/>
    <ds:schemaRef ds:uri="http://schemas.microsoft.com/office/2006/metadata/properties"/>
    <ds:schemaRef ds:uri="http://purl.org/dc/terms/"/>
    <ds:schemaRef ds:uri="e9c97593-0a61-44c1-b368-56aeb8953abe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357</Words>
  <Application>Microsoft Office PowerPoint</Application>
  <PresentationFormat>A3 Paper (297x420 mm)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Atten New Bold</vt:lpstr>
      <vt:lpstr>Calibri</vt:lpstr>
      <vt:lpstr>Calibri Light</vt:lpstr>
      <vt:lpstr>Office Theme</vt:lpstr>
      <vt:lpstr>PowerPoint Presentation</vt:lpstr>
    </vt:vector>
  </TitlesOfParts>
  <Company>Thames Valley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Barber</dc:creator>
  <cp:lastModifiedBy>Sellwood, Ashley (C0500)</cp:lastModifiedBy>
  <cp:revision>12</cp:revision>
  <cp:lastPrinted>2022-06-29T07:59:18Z</cp:lastPrinted>
  <dcterms:created xsi:type="dcterms:W3CDTF">2019-11-20T13:31:37Z</dcterms:created>
  <dcterms:modified xsi:type="dcterms:W3CDTF">2024-04-16T12:54:36Z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0x010100F27C9619FA46FE41A4759CAFBE5D734A00A6F115CA062C6C48A759D17851FED57B</vt:lpwstr>
  </property>
  <property fmtid="{D5CDD505-2E9C-101B-9397-08002B2CF9AE}" pid="3" name="ForceDepartment">
    <vt:lpwstr>3;#Not Configured|90a4fcf1-3187-4dd1-9db6-ba3873586959</vt:lpwstr>
  </property>
  <property fmtid="{D5CDD505-2E9C-101B-9397-08002B2CF9AE}" pid="4" name="MediaServiceImageTags">
    <vt:lpwstr/>
  </property>
  <property fmtid="{D5CDD505-2E9C-101B-9397-08002B2CF9AE}" pid="5" name="ForceTagsTV">
    <vt:lpwstr/>
  </property>
</Properties>
</file>