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6792D4-39C1-511A-26A0-312FC2264613}" v="1" dt="2025-02-20T16:09:11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mston, Gillian (C5359)" userId="S::gillian.ormston@thamesvalley.police.uk::c2410321-1b56-4384-8876-19346cabba64" providerId="AD" clId="Web-{B36792D4-39C1-511A-26A0-312FC2264613}"/>
    <pc:docChg chg="modSld">
      <pc:chgData name="Ormston, Gillian (C5359)" userId="S::gillian.ormston@thamesvalley.police.uk::c2410321-1b56-4384-8876-19346cabba64" providerId="AD" clId="Web-{B36792D4-39C1-511A-26A0-312FC2264613}" dt="2025-02-20T16:09:11.578" v="0" actId="1076"/>
      <pc:docMkLst>
        <pc:docMk/>
      </pc:docMkLst>
      <pc:sldChg chg="modSp">
        <pc:chgData name="Ormston, Gillian (C5359)" userId="S::gillian.ormston@thamesvalley.police.uk::c2410321-1b56-4384-8876-19346cabba64" providerId="AD" clId="Web-{B36792D4-39C1-511A-26A0-312FC2264613}" dt="2025-02-20T16:09:11.578" v="0" actId="1076"/>
        <pc:sldMkLst>
          <pc:docMk/>
          <pc:sldMk cId="1786657612" sldId="258"/>
        </pc:sldMkLst>
        <pc:cxnChg chg="mod">
          <ac:chgData name="Ormston, Gillian (C5359)" userId="S::gillian.ormston@thamesvalley.police.uk::c2410321-1b56-4384-8876-19346cabba64" providerId="AD" clId="Web-{B36792D4-39C1-511A-26A0-312FC2264613}" dt="2025-02-20T16:09:11.578" v="0" actId="1076"/>
          <ac:cxnSpMkLst>
            <pc:docMk/>
            <pc:sldMk cId="1786657612" sldId="258"/>
            <ac:cxnSpMk id="203" creationId="{00000000-0000-0000-0000-000000000000}"/>
          </ac:cxnSpMkLst>
        </pc:cxnChg>
      </pc:sldChg>
    </pc:docChg>
  </pc:docChgLst>
  <pc:docChgLst>
    <pc:chgData name="Walsh, Catarina (C2567)" userId="S::catarina.walsh@thamesvalley.police.uk::7fd39ffc-42ac-40f6-8763-700d4867bc51" providerId="AD" clId="Web-{71DA9E1D-42FE-D126-89E8-9F4EA2AFE60A}"/>
    <pc:docChg chg="modSld">
      <pc:chgData name="Walsh, Catarina (C2567)" userId="S::catarina.walsh@thamesvalley.police.uk::7fd39ffc-42ac-40f6-8763-700d4867bc51" providerId="AD" clId="Web-{71DA9E1D-42FE-D126-89E8-9F4EA2AFE60A}" dt="2025-01-09T13:57:24.393" v="0" actId="1076"/>
      <pc:docMkLst>
        <pc:docMk/>
      </pc:docMkLst>
      <pc:sldChg chg="modSp">
        <pc:chgData name="Walsh, Catarina (C2567)" userId="S::catarina.walsh@thamesvalley.police.uk::7fd39ffc-42ac-40f6-8763-700d4867bc51" providerId="AD" clId="Web-{71DA9E1D-42FE-D126-89E8-9F4EA2AFE60A}" dt="2025-01-09T13:57:24.393" v="0" actId="1076"/>
        <pc:sldMkLst>
          <pc:docMk/>
          <pc:sldMk cId="1786657612" sldId="258"/>
        </pc:sldMkLst>
        <pc:cxnChg chg="mod">
          <ac:chgData name="Walsh, Catarina (C2567)" userId="S::catarina.walsh@thamesvalley.police.uk::7fd39ffc-42ac-40f6-8763-700d4867bc51" providerId="AD" clId="Web-{71DA9E1D-42FE-D126-89E8-9F4EA2AFE60A}" dt="2025-01-09T13:57:24.393" v="0" actId="1076"/>
          <ac:cxnSpMkLst>
            <pc:docMk/>
            <pc:sldMk cId="1786657612" sldId="258"/>
            <ac:cxnSpMk id="367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0101107" y="1848465"/>
            <a:ext cx="2011918" cy="963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6" name="Elbow Connector 415"/>
          <p:cNvCxnSpPr/>
          <p:nvPr/>
        </p:nvCxnSpPr>
        <p:spPr>
          <a:xfrm rot="5400000">
            <a:off x="7076159" y="5016495"/>
            <a:ext cx="1024915" cy="48553"/>
          </a:xfrm>
          <a:prstGeom prst="bentConnector3">
            <a:avLst>
              <a:gd name="adj1" fmla="val -276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ounded Rectangle 312"/>
          <p:cNvSpPr/>
          <p:nvPr/>
        </p:nvSpPr>
        <p:spPr>
          <a:xfrm>
            <a:off x="8612740" y="3704469"/>
            <a:ext cx="3470788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</a:t>
            </a:r>
            <a:r>
              <a:rPr lang="en-GB" sz="800" b="1" dirty="0" smtClean="0">
                <a:solidFill>
                  <a:schemeClr val="bg1"/>
                </a:solidFill>
              </a:rPr>
              <a:t>Thornley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Kirsty Sumner </a:t>
            </a:r>
            <a:r>
              <a:rPr lang="en-GB" sz="800" dirty="0" smtClean="0">
                <a:solidFill>
                  <a:schemeClr val="tx1"/>
                </a:solidFill>
              </a:rPr>
              <a:t>(0.5FTE)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Neil Shovell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</a:t>
            </a:r>
            <a:r>
              <a:rPr lang="en-US" sz="800" smtClean="0">
                <a:solidFill>
                  <a:schemeClr val="tx1"/>
                </a:solidFill>
              </a:rPr>
              <a:t>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Governance Mgr.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Paul </a:t>
            </a:r>
            <a:r>
              <a:rPr lang="en-GB" sz="800" b="1" dirty="0">
                <a:solidFill>
                  <a:schemeClr val="bg1"/>
                </a:solidFill>
              </a:rPr>
              <a:t>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100995" y="1908029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785161" y="190386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Rachel Gilbert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6504592" y="3656978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105562" y="361181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Caseworker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David Marsh 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100995" y="2504457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6435087" y="4216098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099038" y="304536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Catarina Walsh </a:t>
            </a:r>
            <a:r>
              <a:rPr lang="en-US" sz="800">
                <a:solidFill>
                  <a:schemeClr val="tx1"/>
                </a:solidFill>
              </a:rPr>
              <a:t>(Mat cove</a:t>
            </a:r>
            <a:r>
              <a:rPr lang="en-US" sz="800" b="1">
                <a:solidFill>
                  <a:schemeClr val="tx1"/>
                </a:solidFill>
              </a:rPr>
              <a:t>r)</a:t>
            </a: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H="1" flipV="1">
            <a:off x="3100994" y="2139292"/>
            <a:ext cx="4567" cy="1703783"/>
          </a:xfrm>
          <a:prstGeom prst="bentConnector3">
            <a:avLst>
              <a:gd name="adj1" fmla="val -365785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/>
          <p:nvPr/>
        </p:nvCxnSpPr>
        <p:spPr>
          <a:xfrm rot="5400000">
            <a:off x="5687848" y="1785628"/>
            <a:ext cx="156439" cy="4051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33" idx="3"/>
            <a:endCxn id="113" idx="0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2939838" y="273521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  <a:endCxn id="219" idx="0"/>
          </p:cNvCxnSpPr>
          <p:nvPr/>
        </p:nvCxnSpPr>
        <p:spPr>
          <a:xfrm>
            <a:off x="6578997" y="1546909"/>
            <a:ext cx="643031" cy="37170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</p:cNvCxnSpPr>
          <p:nvPr/>
        </p:nvCxnSpPr>
        <p:spPr>
          <a:xfrm rot="10800000" flipV="1">
            <a:off x="3958968" y="1548114"/>
            <a:ext cx="1035233" cy="30218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ounded Rectangle 207"/>
          <p:cNvSpPr/>
          <p:nvPr/>
        </p:nvSpPr>
        <p:spPr>
          <a:xfrm>
            <a:off x="10173303" y="2426740"/>
            <a:ext cx="1844777" cy="36016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5 </a:t>
            </a:r>
            <a:r>
              <a:rPr lang="en-US" sz="800" dirty="0">
                <a:solidFill>
                  <a:schemeClr val="tx1"/>
                </a:solidFill>
              </a:rPr>
              <a:t>additional VPP roles – a mix of secondments , FTC and contractors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377630" y="1918611"/>
            <a:ext cx="1461943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Head of Programmes </a:t>
            </a:r>
            <a:r>
              <a:rPr lang="en-US" sz="800" b="1" dirty="0" smtClean="0">
                <a:solidFill>
                  <a:schemeClr val="tx1"/>
                </a:solidFill>
              </a:rPr>
              <a:t>(VPP)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1" name="Rounded Rectangle 210"/>
          <p:cNvSpPr/>
          <p:nvPr/>
        </p:nvSpPr>
        <p:spPr>
          <a:xfrm>
            <a:off x="4805514" y="3620471"/>
            <a:ext cx="1461943" cy="5495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787991" y="2435123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786034" y="2976028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</a:t>
            </a:r>
            <a:r>
              <a:rPr lang="en-US" sz="800" b="1" dirty="0" smtClean="0">
                <a:solidFill>
                  <a:schemeClr val="tx1"/>
                </a:solidFill>
              </a:rPr>
              <a:t>Thomas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14" name="Elbow Connector 213"/>
          <p:cNvCxnSpPr>
            <a:stCxn id="143" idx="1"/>
            <a:endCxn id="211" idx="1"/>
          </p:cNvCxnSpPr>
          <p:nvPr/>
        </p:nvCxnSpPr>
        <p:spPr>
          <a:xfrm rot="10800000" flipH="1" flipV="1">
            <a:off x="4785160" y="2135125"/>
            <a:ext cx="20353" cy="1760145"/>
          </a:xfrm>
          <a:prstGeom prst="bentConnector3">
            <a:avLst>
              <a:gd name="adj1" fmla="val -82077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621919" y="322140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626834" y="266587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6491056" y="1918611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April Smith (0.5 FTE)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Victoria Rose (0.5 FTE)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6493886" y="2518696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05175" y="2380112"/>
            <a:ext cx="166778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Chloe Scrivener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77" name="Elbow Connector 276"/>
          <p:cNvCxnSpPr>
            <a:stCxn id="161" idx="1"/>
          </p:cNvCxnSpPr>
          <p:nvPr/>
        </p:nvCxnSpPr>
        <p:spPr>
          <a:xfrm rot="10800000" flipV="1">
            <a:off x="8163184" y="2055518"/>
            <a:ext cx="233360" cy="208461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</a:t>
            </a:r>
            <a:r>
              <a:rPr lang="en-US" sz="800" b="1" dirty="0" smtClean="0">
                <a:solidFill>
                  <a:schemeClr val="tx1"/>
                </a:solidFill>
              </a:rPr>
              <a:t>Nash (currently on 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8753293" y="3766230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stCxn id="250" idx="2"/>
            <a:endCxn id="281" idx="0"/>
          </p:cNvCxnSpPr>
          <p:nvPr/>
        </p:nvCxnSpPr>
        <p:spPr>
          <a:xfrm rot="16200000" flipH="1">
            <a:off x="9192524" y="2789180"/>
            <a:ext cx="207848" cy="31476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50" idx="2"/>
            <a:endCxn id="282" idx="0"/>
          </p:cNvCxnSpPr>
          <p:nvPr/>
        </p:nvCxnSpPr>
        <p:spPr>
          <a:xfrm rot="16200000" flipH="1">
            <a:off x="10100440" y="1881265"/>
            <a:ext cx="207848" cy="213059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9453830" y="4356416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414312" y="3749351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</a:t>
            </a:r>
            <a:r>
              <a:rPr lang="en-US" sz="800" b="1" dirty="0" smtClean="0">
                <a:solidFill>
                  <a:schemeClr val="tx1"/>
                </a:solidFill>
              </a:rPr>
              <a:t>Kennington (secondment)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14" name="Elbow Connector 313"/>
          <p:cNvCxnSpPr>
            <a:endCxn id="313" idx="0"/>
          </p:cNvCxnSpPr>
          <p:nvPr/>
        </p:nvCxnSpPr>
        <p:spPr>
          <a:xfrm rot="16200000" flipH="1">
            <a:off x="9795291" y="3151626"/>
            <a:ext cx="215728" cy="88995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endCxn id="313" idx="0"/>
          </p:cNvCxnSpPr>
          <p:nvPr/>
        </p:nvCxnSpPr>
        <p:spPr>
          <a:xfrm rot="5400000">
            <a:off x="10703207" y="3133669"/>
            <a:ext cx="215728" cy="92587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stCxn id="161" idx="2"/>
            <a:endCxn id="250" idx="0"/>
          </p:cNvCxnSpPr>
          <p:nvPr/>
        </p:nvCxnSpPr>
        <p:spPr>
          <a:xfrm rot="16200000" flipH="1">
            <a:off x="9088940" y="2329985"/>
            <a:ext cx="93331" cy="69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Dolly Ray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4" y="550452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x </a:t>
            </a:r>
            <a:r>
              <a:rPr lang="en-US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Jamie Dewson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Lucinda Stonell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</a:t>
            </a:r>
            <a:r>
              <a:rPr lang="en-GB" sz="8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Data Quality &amp; Admin.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Isobel Doyle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922" y="5564423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rgbClr val="FF0000"/>
                </a:solidFill>
              </a:rPr>
              <a:t>Vacant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380268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err="1" smtClean="0">
                <a:solidFill>
                  <a:schemeClr val="tx1"/>
                </a:solidFill>
              </a:rPr>
              <a:t>Shaf</a:t>
            </a:r>
            <a:r>
              <a:rPr lang="en-US" sz="800" b="1" smtClean="0">
                <a:solidFill>
                  <a:schemeClr val="tx1"/>
                </a:solidFill>
              </a:rPr>
              <a:t> Knott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381556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smtClean="0">
                <a:solidFill>
                  <a:srgbClr val="FF0000"/>
                </a:solidFill>
              </a:rPr>
              <a:t>Vacant</a:t>
            </a:r>
            <a:endParaRPr lang="en-US" sz="800" b="1" dirty="0">
              <a:solidFill>
                <a:srgbClr val="FF0000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6506338" y="3050486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TV Criminal Justice Board Programme 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Paul Powell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</a:t>
            </a:r>
            <a:r>
              <a:rPr lang="en-US" sz="800" dirty="0" smtClean="0">
                <a:solidFill>
                  <a:schemeClr val="tx1"/>
                </a:solidFill>
              </a:rPr>
              <a:t>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Sophie Bradford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Apprentice  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endCxn id="222" idx="1"/>
          </p:cNvCxnSpPr>
          <p:nvPr/>
        </p:nvCxnSpPr>
        <p:spPr>
          <a:xfrm>
            <a:off x="6341742" y="2749959"/>
            <a:ext cx="15214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96" idx="1"/>
          </p:cNvCxnSpPr>
          <p:nvPr/>
        </p:nvCxnSpPr>
        <p:spPr>
          <a:xfrm flipV="1">
            <a:off x="6341742" y="3281750"/>
            <a:ext cx="164596" cy="3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Becky Collins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/>
          <p:nvPr/>
        </p:nvCxnSpPr>
        <p:spPr>
          <a:xfrm rot="10800000" flipH="1" flipV="1">
            <a:off x="6485112" y="2131267"/>
            <a:ext cx="20353" cy="1760145"/>
          </a:xfrm>
          <a:prstGeom prst="bentConnector3">
            <a:avLst>
              <a:gd name="adj1" fmla="val -73437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40681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EEACFD805CE840B8B73A86A38D930F" ma:contentTypeVersion="16" ma:contentTypeDescription="Create a new document." ma:contentTypeScope="" ma:versionID="9d9a81fa0af7e2b26a53161876675104">
  <xsd:schema xmlns:xsd="http://www.w3.org/2001/XMLSchema" xmlns:xs="http://www.w3.org/2001/XMLSchema" xmlns:p="http://schemas.microsoft.com/office/2006/metadata/properties" xmlns:ns3="cbece62f-a05e-4bfd-bc8e-025464d812a3" xmlns:ns4="cb7dc30f-4af6-4ef2-b229-4acdadfbf39e" targetNamespace="http://schemas.microsoft.com/office/2006/metadata/properties" ma:root="true" ma:fieldsID="d197fbd64f78a2cdb30ed4e45ed6bd3e" ns3:_="" ns4:_="">
    <xsd:import namespace="cbece62f-a05e-4bfd-bc8e-025464d812a3"/>
    <xsd:import namespace="cb7dc30f-4af6-4ef2-b229-4acdadfbf3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ce62f-a05e-4bfd-bc8e-025464d812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dc30f-4af6-4ef2-b229-4acdadfbf3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b7dc30f-4af6-4ef2-b229-4acdadfbf39e" xsi:nil="true"/>
  </documentManagement>
</p:properties>
</file>

<file path=customXml/itemProps1.xml><?xml version="1.0" encoding="utf-8"?>
<ds:datastoreItem xmlns:ds="http://schemas.openxmlformats.org/officeDocument/2006/customXml" ds:itemID="{438D92FC-86DA-4127-BD28-536D86962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ce62f-a05e-4bfd-bc8e-025464d812a3"/>
    <ds:schemaRef ds:uri="cb7dc30f-4af6-4ef2-b229-4acdadfbf3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96E3F4-F322-4014-83F4-AD5BB43FAE89}">
  <ds:schemaRefs>
    <ds:schemaRef ds:uri="http://purl.org/dc/dcmitype/"/>
    <ds:schemaRef ds:uri="http://schemas.microsoft.com/office/2006/documentManagement/types"/>
    <ds:schemaRef ds:uri="http://purl.org/dc/elements/1.1/"/>
    <ds:schemaRef ds:uri="cb7dc30f-4af6-4ef2-b229-4acdadfbf39e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cbece62f-a05e-4bfd-bc8e-025464d812a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313</Words>
  <Application>Microsoft Office PowerPoint</Application>
  <PresentationFormat>Widescreen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Ashley Sellwood (C0500)</cp:lastModifiedBy>
  <cp:revision>27</cp:revision>
  <cp:lastPrinted>2025-06-23T09:54:23Z</cp:lastPrinted>
  <dcterms:created xsi:type="dcterms:W3CDTF">2024-09-27T08:42:44Z</dcterms:created>
  <dcterms:modified xsi:type="dcterms:W3CDTF">2025-10-20T10:54:11Z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0x010100DDEEACFD805CE840B8B73A86A38D930F</vt:lpwstr>
  </property>
</Properties>
</file>