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4.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26.JPG" ContentType="image/jpe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6" r:id="rId6"/>
    <p:sldMasterId id="2147483692" r:id="rId7"/>
    <p:sldMasterId id="2147483704" r:id="rId8"/>
  </p:sldMasterIdLst>
  <p:notesMasterIdLst>
    <p:notesMasterId r:id="rId35"/>
  </p:notesMasterIdLst>
  <p:sldIdLst>
    <p:sldId id="257" r:id="rId9"/>
    <p:sldId id="269" r:id="rId10"/>
    <p:sldId id="268" r:id="rId11"/>
    <p:sldId id="263" r:id="rId12"/>
    <p:sldId id="256" r:id="rId13"/>
    <p:sldId id="270" r:id="rId14"/>
    <p:sldId id="260" r:id="rId15"/>
    <p:sldId id="265" r:id="rId16"/>
    <p:sldId id="266" r:id="rId17"/>
    <p:sldId id="258" r:id="rId18"/>
    <p:sldId id="261" r:id="rId19"/>
    <p:sldId id="267" r:id="rId20"/>
    <p:sldId id="271" r:id="rId21"/>
    <p:sldId id="276" r:id="rId22"/>
    <p:sldId id="278" r:id="rId23"/>
    <p:sldId id="279" r:id="rId24"/>
    <p:sldId id="280" r:id="rId25"/>
    <p:sldId id="281" r:id="rId26"/>
    <p:sldId id="282" r:id="rId27"/>
    <p:sldId id="272" r:id="rId28"/>
    <p:sldId id="273" r:id="rId29"/>
    <p:sldId id="264" r:id="rId30"/>
    <p:sldId id="259" r:id="rId31"/>
    <p:sldId id="262" r:id="rId32"/>
    <p:sldId id="274" r:id="rId33"/>
    <p:sldId id="27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23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207D3E-7E41-08DE-D22E-C1C50A0EED8F}" v="3" dt="2025-02-17T15:18:55.5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p:scale>
          <a:sx n="50" d="100"/>
          <a:sy n="50" d="100"/>
        </p:scale>
        <p:origin x="9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s, Jade (C0664)" userId="S::jade.stevens@thamesvalley.police.uk::f00ea195-7733-4163-9b31-f446a53eaec6" providerId="AD" clId="Web-{55207D3E-7E41-08DE-D22E-C1C50A0EED8F}"/>
    <pc:docChg chg="modSld">
      <pc:chgData name="Stevens, Jade (C0664)" userId="S::jade.stevens@thamesvalley.police.uk::f00ea195-7733-4163-9b31-f446a53eaec6" providerId="AD" clId="Web-{55207D3E-7E41-08DE-D22E-C1C50A0EED8F}" dt="2025-02-17T15:18:55.502" v="1"/>
      <pc:docMkLst>
        <pc:docMk/>
      </pc:docMkLst>
      <pc:sldChg chg="addSp delSp modSp">
        <pc:chgData name="Stevens, Jade (C0664)" userId="S::jade.stevens@thamesvalley.police.uk::f00ea195-7733-4163-9b31-f446a53eaec6" providerId="AD" clId="Web-{55207D3E-7E41-08DE-D22E-C1C50A0EED8F}" dt="2025-02-17T15:18:55.502" v="1"/>
        <pc:sldMkLst>
          <pc:docMk/>
          <pc:sldMk cId="2030603275" sldId="271"/>
        </pc:sldMkLst>
        <pc:picChg chg="add del mod">
          <ac:chgData name="Stevens, Jade (C0664)" userId="S::jade.stevens@thamesvalley.police.uk::f00ea195-7733-4163-9b31-f446a53eaec6" providerId="AD" clId="Web-{55207D3E-7E41-08DE-D22E-C1C50A0EED8F}" dt="2025-02-17T15:18:55.502" v="1"/>
          <ac:picMkLst>
            <pc:docMk/>
            <pc:sldMk cId="2030603275" sldId="271"/>
            <ac:picMk id="2" creationId="{2264F9EA-9915-70CA-F7C7-7C2134367AB5}"/>
          </ac:picMkLst>
        </pc:picChg>
      </pc:sldChg>
    </pc:docChg>
  </pc:docChgLst>
  <pc:docChgLst>
    <pc:chgData name="MIKE PARKER" userId="S::michael.parker_southyorkshire.police.uk#ext#@forcesserip.onmicrosoft.com::dec427b0-29c5-4631-bab9-15baae9dab49" providerId="AD" clId="Web-{175FF54F-A4AE-BDF8-BB7E-E3BBA2D33ECE}"/>
    <pc:docChg chg="modSld">
      <pc:chgData name="MIKE PARKER" userId="S::michael.parker_southyorkshire.police.uk#ext#@forcesserip.onmicrosoft.com::dec427b0-29c5-4631-bab9-15baae9dab49" providerId="AD" clId="Web-{175FF54F-A4AE-BDF8-BB7E-E3BBA2D33ECE}" dt="2025-02-11T11:56:34.570" v="1" actId="20577"/>
      <pc:docMkLst>
        <pc:docMk/>
      </pc:docMkLst>
      <pc:sldChg chg="modSp">
        <pc:chgData name="MIKE PARKER" userId="S::michael.parker_southyorkshire.police.uk#ext#@forcesserip.onmicrosoft.com::dec427b0-29c5-4631-bab9-15baae9dab49" providerId="AD" clId="Web-{175FF54F-A4AE-BDF8-BB7E-E3BBA2D33ECE}" dt="2025-02-11T11:56:34.570" v="1" actId="20577"/>
        <pc:sldMkLst>
          <pc:docMk/>
          <pc:sldMk cId="0" sldId="272"/>
        </pc:sldMkLst>
        <pc:spChg chg="mod">
          <ac:chgData name="MIKE PARKER" userId="S::michael.parker_southyorkshire.police.uk#ext#@forcesserip.onmicrosoft.com::dec427b0-29c5-4631-bab9-15baae9dab49" providerId="AD" clId="Web-{175FF54F-A4AE-BDF8-BB7E-E3BBA2D33ECE}" dt="2025-02-11T11:56:34.570" v="1" actId="20577"/>
          <ac:spMkLst>
            <pc:docMk/>
            <pc:sldMk cId="0" sldId="272"/>
            <ac:spMk id="6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3B7D9C-C66B-5A4E-AB04-AB8E2C89AA28}"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9F57954D-9299-9645-9EE1-1B21CDF81798}">
      <dgm:prSet phldrT="[Text]"/>
      <dgm:spPr/>
      <dgm:t>
        <a:bodyPr/>
        <a:lstStyle/>
        <a:p>
          <a:r>
            <a:rPr lang="en-US" b="1" dirty="0">
              <a:latin typeface="Georgia" panose="02040502050405020303" pitchFamily="18" charset="0"/>
            </a:rPr>
            <a:t>LEGITIMACY</a:t>
          </a:r>
        </a:p>
      </dgm:t>
    </dgm:pt>
    <dgm:pt modelId="{8E90F0D7-AA9B-B34A-9272-09671D402971}" type="parTrans" cxnId="{453A59C1-9483-8D4E-B25F-18C3E8511A6E}">
      <dgm:prSet/>
      <dgm:spPr/>
      <dgm:t>
        <a:bodyPr/>
        <a:lstStyle/>
        <a:p>
          <a:endParaRPr lang="en-US"/>
        </a:p>
      </dgm:t>
    </dgm:pt>
    <dgm:pt modelId="{3828445A-4FA6-8348-9EE4-722194DF3CF2}" type="sibTrans" cxnId="{453A59C1-9483-8D4E-B25F-18C3E8511A6E}">
      <dgm:prSet/>
      <dgm:spPr/>
      <dgm:t>
        <a:bodyPr/>
        <a:lstStyle/>
        <a:p>
          <a:endParaRPr lang="en-US"/>
        </a:p>
      </dgm:t>
    </dgm:pt>
    <dgm:pt modelId="{10873CA6-E38E-CD4B-898A-F0EC64EB8D1A}">
      <dgm:prSet phldrT="[Text]"/>
      <dgm:spPr/>
      <dgm:t>
        <a:bodyPr/>
        <a:lstStyle/>
        <a:p>
          <a:r>
            <a:rPr lang="en-US" dirty="0">
              <a:latin typeface="Georgia" panose="02040502050405020303" pitchFamily="18" charset="0"/>
            </a:rPr>
            <a:t>Lawfulness</a:t>
          </a:r>
          <a:r>
            <a:rPr lang="en-US" dirty="0"/>
            <a:t> </a:t>
          </a:r>
        </a:p>
      </dgm:t>
    </dgm:pt>
    <dgm:pt modelId="{F8C31A67-DC9B-674F-BD02-EEEC3502BEFE}" type="parTrans" cxnId="{A83630CA-AF2E-BA42-951A-DE3FB726B5FD}">
      <dgm:prSet/>
      <dgm:spPr/>
      <dgm:t>
        <a:bodyPr/>
        <a:lstStyle/>
        <a:p>
          <a:endParaRPr lang="en-US"/>
        </a:p>
      </dgm:t>
    </dgm:pt>
    <dgm:pt modelId="{AC285445-D921-6440-8E7E-20C4F6D5B6A3}" type="sibTrans" cxnId="{A83630CA-AF2E-BA42-951A-DE3FB726B5FD}">
      <dgm:prSet/>
      <dgm:spPr/>
      <dgm:t>
        <a:bodyPr/>
        <a:lstStyle/>
        <a:p>
          <a:endParaRPr lang="en-US"/>
        </a:p>
      </dgm:t>
    </dgm:pt>
    <dgm:pt modelId="{272E9E8A-549F-1B4C-BAE7-D9841C47CAE0}">
      <dgm:prSet phldrT="[Text]"/>
      <dgm:spPr/>
      <dgm:t>
        <a:bodyPr/>
        <a:lstStyle/>
        <a:p>
          <a:r>
            <a:rPr lang="en-US" dirty="0">
              <a:latin typeface="Georgia" panose="02040502050405020303" pitchFamily="18" charset="0"/>
            </a:rPr>
            <a:t>Effectiveness</a:t>
          </a:r>
          <a:r>
            <a:rPr lang="en-US" dirty="0"/>
            <a:t> </a:t>
          </a:r>
        </a:p>
      </dgm:t>
    </dgm:pt>
    <dgm:pt modelId="{89695585-5598-BE4A-B278-23F850906CFF}" type="parTrans" cxnId="{D35E8922-4385-4B42-9007-8EAC9556F8E2}">
      <dgm:prSet/>
      <dgm:spPr/>
      <dgm:t>
        <a:bodyPr/>
        <a:lstStyle/>
        <a:p>
          <a:endParaRPr lang="en-US"/>
        </a:p>
      </dgm:t>
    </dgm:pt>
    <dgm:pt modelId="{2C857771-A62B-0246-9611-2F53F5973276}" type="sibTrans" cxnId="{D35E8922-4385-4B42-9007-8EAC9556F8E2}">
      <dgm:prSet/>
      <dgm:spPr/>
      <dgm:t>
        <a:bodyPr/>
        <a:lstStyle/>
        <a:p>
          <a:endParaRPr lang="en-US"/>
        </a:p>
      </dgm:t>
    </dgm:pt>
    <dgm:pt modelId="{D263E7C9-A2FC-114D-8DDF-EB9B1319F51B}">
      <dgm:prSet phldrT="[Text]"/>
      <dgm:spPr>
        <a:solidFill>
          <a:schemeClr val="accent6">
            <a:lumMod val="75000"/>
          </a:schemeClr>
        </a:solidFill>
      </dgm:spPr>
      <dgm:t>
        <a:bodyPr/>
        <a:lstStyle/>
        <a:p>
          <a:r>
            <a:rPr lang="en-US" b="0" dirty="0">
              <a:latin typeface="Georgia" panose="02040502050405020303" pitchFamily="18" charset="0"/>
            </a:rPr>
            <a:t>Fairness</a:t>
          </a:r>
        </a:p>
        <a:p>
          <a:r>
            <a:rPr lang="en-US" b="0" dirty="0">
              <a:latin typeface="Georgia" panose="02040502050405020303" pitchFamily="18" charset="0"/>
            </a:rPr>
            <a:t>(PJ)</a:t>
          </a:r>
        </a:p>
      </dgm:t>
    </dgm:pt>
    <dgm:pt modelId="{AE43C15E-A6CB-1445-A144-DA8261758CFB}" type="parTrans" cxnId="{FC747A1B-B40A-9B43-9F88-344D4A941B13}">
      <dgm:prSet/>
      <dgm:spPr/>
      <dgm:t>
        <a:bodyPr/>
        <a:lstStyle/>
        <a:p>
          <a:endParaRPr lang="en-US"/>
        </a:p>
      </dgm:t>
    </dgm:pt>
    <dgm:pt modelId="{6AB4B005-30CE-5B47-A207-643288F60406}" type="sibTrans" cxnId="{FC747A1B-B40A-9B43-9F88-344D4A941B13}">
      <dgm:prSet/>
      <dgm:spPr/>
      <dgm:t>
        <a:bodyPr/>
        <a:lstStyle/>
        <a:p>
          <a:endParaRPr lang="en-US"/>
        </a:p>
      </dgm:t>
    </dgm:pt>
    <dgm:pt modelId="{C4153AC1-90B6-224C-9C87-7E73AAE9AAA9}" type="pres">
      <dgm:prSet presAssocID="{9C3B7D9C-C66B-5A4E-AB04-AB8E2C89AA28}" presName="cycle" presStyleCnt="0">
        <dgm:presLayoutVars>
          <dgm:chMax val="1"/>
          <dgm:dir/>
          <dgm:animLvl val="ctr"/>
          <dgm:resizeHandles val="exact"/>
        </dgm:presLayoutVars>
      </dgm:prSet>
      <dgm:spPr/>
      <dgm:t>
        <a:bodyPr/>
        <a:lstStyle/>
        <a:p>
          <a:endParaRPr lang="en-US"/>
        </a:p>
      </dgm:t>
    </dgm:pt>
    <dgm:pt modelId="{D90FBA22-CCDF-9044-B707-A09DD7BE5B49}" type="pres">
      <dgm:prSet presAssocID="{9F57954D-9299-9645-9EE1-1B21CDF81798}" presName="centerShape" presStyleLbl="node0" presStyleIdx="0" presStyleCnt="1" custScaleX="124359" custLinFactNeighborX="1234" custLinFactNeighborY="-2394"/>
      <dgm:spPr/>
      <dgm:t>
        <a:bodyPr/>
        <a:lstStyle/>
        <a:p>
          <a:endParaRPr lang="en-US"/>
        </a:p>
      </dgm:t>
    </dgm:pt>
    <dgm:pt modelId="{E3DB87DD-D78B-8344-B20E-9B1B872223A9}" type="pres">
      <dgm:prSet presAssocID="{F8C31A67-DC9B-674F-BD02-EEEC3502BEFE}" presName="parTrans" presStyleLbl="bgSibTrans2D1" presStyleIdx="0" presStyleCnt="3" custScaleX="127354" custLinFactNeighborX="-4941" custLinFactNeighborY="-19824"/>
      <dgm:spPr/>
      <dgm:t>
        <a:bodyPr/>
        <a:lstStyle/>
        <a:p>
          <a:endParaRPr lang="en-US"/>
        </a:p>
      </dgm:t>
    </dgm:pt>
    <dgm:pt modelId="{1C25A52B-E1EF-754C-83A2-A9E1ABDA06FA}" type="pres">
      <dgm:prSet presAssocID="{10873CA6-E38E-CD4B-898A-F0EC64EB8D1A}" presName="node" presStyleLbl="node1" presStyleIdx="0" presStyleCnt="3" custRadScaleRad="120370" custRadScaleInc="-33243">
        <dgm:presLayoutVars>
          <dgm:bulletEnabled val="1"/>
        </dgm:presLayoutVars>
      </dgm:prSet>
      <dgm:spPr/>
      <dgm:t>
        <a:bodyPr/>
        <a:lstStyle/>
        <a:p>
          <a:endParaRPr lang="en-US"/>
        </a:p>
      </dgm:t>
    </dgm:pt>
    <dgm:pt modelId="{FAF28DD5-1DB9-7D48-AD67-67E9D2312116}" type="pres">
      <dgm:prSet presAssocID="{89695585-5598-BE4A-B278-23F850906CFF}" presName="parTrans" presStyleLbl="bgSibTrans2D1" presStyleIdx="1" presStyleCnt="3" custScaleX="111847"/>
      <dgm:spPr/>
      <dgm:t>
        <a:bodyPr/>
        <a:lstStyle/>
        <a:p>
          <a:endParaRPr lang="en-US"/>
        </a:p>
      </dgm:t>
    </dgm:pt>
    <dgm:pt modelId="{D892EF1C-C925-C246-86CE-251F44B65F8B}" type="pres">
      <dgm:prSet presAssocID="{272E9E8A-549F-1B4C-BAE7-D9841C47CAE0}" presName="node" presStyleLbl="node1" presStyleIdx="1" presStyleCnt="3">
        <dgm:presLayoutVars>
          <dgm:bulletEnabled val="1"/>
        </dgm:presLayoutVars>
      </dgm:prSet>
      <dgm:spPr/>
      <dgm:t>
        <a:bodyPr/>
        <a:lstStyle/>
        <a:p>
          <a:endParaRPr lang="en-US"/>
        </a:p>
      </dgm:t>
    </dgm:pt>
    <dgm:pt modelId="{787A7BF6-3167-E74F-9D79-20B01D1E960E}" type="pres">
      <dgm:prSet presAssocID="{AE43C15E-A6CB-1445-A144-DA8261758CFB}" presName="parTrans" presStyleLbl="bgSibTrans2D1" presStyleIdx="2" presStyleCnt="3" custScaleX="115045"/>
      <dgm:spPr/>
      <dgm:t>
        <a:bodyPr/>
        <a:lstStyle/>
        <a:p>
          <a:endParaRPr lang="en-US"/>
        </a:p>
      </dgm:t>
    </dgm:pt>
    <dgm:pt modelId="{DEA93092-95A1-5C42-B490-73EE113CC922}" type="pres">
      <dgm:prSet presAssocID="{D263E7C9-A2FC-114D-8DDF-EB9B1319F51B}" presName="node" presStyleLbl="node1" presStyleIdx="2" presStyleCnt="3" custRadScaleRad="126829" custRadScaleInc="34549">
        <dgm:presLayoutVars>
          <dgm:bulletEnabled val="1"/>
        </dgm:presLayoutVars>
      </dgm:prSet>
      <dgm:spPr/>
      <dgm:t>
        <a:bodyPr/>
        <a:lstStyle/>
        <a:p>
          <a:endParaRPr lang="en-US"/>
        </a:p>
      </dgm:t>
    </dgm:pt>
  </dgm:ptLst>
  <dgm:cxnLst>
    <dgm:cxn modelId="{2048BE31-8049-A944-A548-FFAEA198C8EF}" type="presOf" srcId="{AE43C15E-A6CB-1445-A144-DA8261758CFB}" destId="{787A7BF6-3167-E74F-9D79-20B01D1E960E}" srcOrd="0" destOrd="0" presId="urn:microsoft.com/office/officeart/2005/8/layout/radial4"/>
    <dgm:cxn modelId="{166FC889-0F35-984E-8510-C47ED8493ED1}" type="presOf" srcId="{89695585-5598-BE4A-B278-23F850906CFF}" destId="{FAF28DD5-1DB9-7D48-AD67-67E9D2312116}" srcOrd="0" destOrd="0" presId="urn:microsoft.com/office/officeart/2005/8/layout/radial4"/>
    <dgm:cxn modelId="{A83630CA-AF2E-BA42-951A-DE3FB726B5FD}" srcId="{9F57954D-9299-9645-9EE1-1B21CDF81798}" destId="{10873CA6-E38E-CD4B-898A-F0EC64EB8D1A}" srcOrd="0" destOrd="0" parTransId="{F8C31A67-DC9B-674F-BD02-EEEC3502BEFE}" sibTransId="{AC285445-D921-6440-8E7E-20C4F6D5B6A3}"/>
    <dgm:cxn modelId="{B4C7B1BF-386C-DB46-9CA9-91B2EA4599F3}" type="presOf" srcId="{9C3B7D9C-C66B-5A4E-AB04-AB8E2C89AA28}" destId="{C4153AC1-90B6-224C-9C87-7E73AAE9AAA9}" srcOrd="0" destOrd="0" presId="urn:microsoft.com/office/officeart/2005/8/layout/radial4"/>
    <dgm:cxn modelId="{B8576A40-F7A8-004F-910D-285037A6ADDE}" type="presOf" srcId="{D263E7C9-A2FC-114D-8DDF-EB9B1319F51B}" destId="{DEA93092-95A1-5C42-B490-73EE113CC922}" srcOrd="0" destOrd="0" presId="urn:microsoft.com/office/officeart/2005/8/layout/radial4"/>
    <dgm:cxn modelId="{F0D6A1F4-9905-E145-9ACD-0D2FD35863BA}" type="presOf" srcId="{10873CA6-E38E-CD4B-898A-F0EC64EB8D1A}" destId="{1C25A52B-E1EF-754C-83A2-A9E1ABDA06FA}" srcOrd="0" destOrd="0" presId="urn:microsoft.com/office/officeart/2005/8/layout/radial4"/>
    <dgm:cxn modelId="{8CD3F43F-0BF0-C846-B3FB-EA34A21523A7}" type="presOf" srcId="{9F57954D-9299-9645-9EE1-1B21CDF81798}" destId="{D90FBA22-CCDF-9044-B707-A09DD7BE5B49}" srcOrd="0" destOrd="0" presId="urn:microsoft.com/office/officeart/2005/8/layout/radial4"/>
    <dgm:cxn modelId="{75EC44CE-6EDB-364F-B699-40055B6D39A2}" type="presOf" srcId="{F8C31A67-DC9B-674F-BD02-EEEC3502BEFE}" destId="{E3DB87DD-D78B-8344-B20E-9B1B872223A9}" srcOrd="0" destOrd="0" presId="urn:microsoft.com/office/officeart/2005/8/layout/radial4"/>
    <dgm:cxn modelId="{FC747A1B-B40A-9B43-9F88-344D4A941B13}" srcId="{9F57954D-9299-9645-9EE1-1B21CDF81798}" destId="{D263E7C9-A2FC-114D-8DDF-EB9B1319F51B}" srcOrd="2" destOrd="0" parTransId="{AE43C15E-A6CB-1445-A144-DA8261758CFB}" sibTransId="{6AB4B005-30CE-5B47-A207-643288F60406}"/>
    <dgm:cxn modelId="{8F931FE2-65F2-894B-9E0E-51BD57549A16}" type="presOf" srcId="{272E9E8A-549F-1B4C-BAE7-D9841C47CAE0}" destId="{D892EF1C-C925-C246-86CE-251F44B65F8B}" srcOrd="0" destOrd="0" presId="urn:microsoft.com/office/officeart/2005/8/layout/radial4"/>
    <dgm:cxn modelId="{D35E8922-4385-4B42-9007-8EAC9556F8E2}" srcId="{9F57954D-9299-9645-9EE1-1B21CDF81798}" destId="{272E9E8A-549F-1B4C-BAE7-D9841C47CAE0}" srcOrd="1" destOrd="0" parTransId="{89695585-5598-BE4A-B278-23F850906CFF}" sibTransId="{2C857771-A62B-0246-9611-2F53F5973276}"/>
    <dgm:cxn modelId="{453A59C1-9483-8D4E-B25F-18C3E8511A6E}" srcId="{9C3B7D9C-C66B-5A4E-AB04-AB8E2C89AA28}" destId="{9F57954D-9299-9645-9EE1-1B21CDF81798}" srcOrd="0" destOrd="0" parTransId="{8E90F0D7-AA9B-B34A-9272-09671D402971}" sibTransId="{3828445A-4FA6-8348-9EE4-722194DF3CF2}"/>
    <dgm:cxn modelId="{0E705698-8469-2743-B95D-AAA3E05AEDF8}" type="presParOf" srcId="{C4153AC1-90B6-224C-9C87-7E73AAE9AAA9}" destId="{D90FBA22-CCDF-9044-B707-A09DD7BE5B49}" srcOrd="0" destOrd="0" presId="urn:microsoft.com/office/officeart/2005/8/layout/radial4"/>
    <dgm:cxn modelId="{D887B603-11B0-784F-8860-C911156C7576}" type="presParOf" srcId="{C4153AC1-90B6-224C-9C87-7E73AAE9AAA9}" destId="{E3DB87DD-D78B-8344-B20E-9B1B872223A9}" srcOrd="1" destOrd="0" presId="urn:microsoft.com/office/officeart/2005/8/layout/radial4"/>
    <dgm:cxn modelId="{1E206086-4881-B24C-BB5A-0F90ECD2A0F5}" type="presParOf" srcId="{C4153AC1-90B6-224C-9C87-7E73AAE9AAA9}" destId="{1C25A52B-E1EF-754C-83A2-A9E1ABDA06FA}" srcOrd="2" destOrd="0" presId="urn:microsoft.com/office/officeart/2005/8/layout/radial4"/>
    <dgm:cxn modelId="{41D19F00-E9A0-BC40-900A-960D26C697C9}" type="presParOf" srcId="{C4153AC1-90B6-224C-9C87-7E73AAE9AAA9}" destId="{FAF28DD5-1DB9-7D48-AD67-67E9D2312116}" srcOrd="3" destOrd="0" presId="urn:microsoft.com/office/officeart/2005/8/layout/radial4"/>
    <dgm:cxn modelId="{F81DD9D4-06F1-A149-84D9-0FDB0540CA05}" type="presParOf" srcId="{C4153AC1-90B6-224C-9C87-7E73AAE9AAA9}" destId="{D892EF1C-C925-C246-86CE-251F44B65F8B}" srcOrd="4" destOrd="0" presId="urn:microsoft.com/office/officeart/2005/8/layout/radial4"/>
    <dgm:cxn modelId="{C5AD662D-9E67-1A4A-98D5-98AD50C8FAF6}" type="presParOf" srcId="{C4153AC1-90B6-224C-9C87-7E73AAE9AAA9}" destId="{787A7BF6-3167-E74F-9D79-20B01D1E960E}" srcOrd="5" destOrd="0" presId="urn:microsoft.com/office/officeart/2005/8/layout/radial4"/>
    <dgm:cxn modelId="{759A361B-3F99-EF42-9121-612A9F459D54}" type="presParOf" srcId="{C4153AC1-90B6-224C-9C87-7E73AAE9AAA9}" destId="{DEA93092-95A1-5C42-B490-73EE113CC922}"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FBA22-CCDF-9044-B707-A09DD7BE5B49}">
      <dsp:nvSpPr>
        <dsp:cNvPr id="0" name=""/>
        <dsp:cNvSpPr/>
      </dsp:nvSpPr>
      <dsp:spPr>
        <a:xfrm>
          <a:off x="3273888" y="2194205"/>
          <a:ext cx="2417241" cy="194376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latin typeface="Georgia" panose="02040502050405020303" pitchFamily="18" charset="0"/>
            </a:rPr>
            <a:t>LEGITIMACY</a:t>
          </a:r>
        </a:p>
      </dsp:txBody>
      <dsp:txXfrm>
        <a:off x="3627885" y="2478862"/>
        <a:ext cx="1709247" cy="1374446"/>
      </dsp:txXfrm>
    </dsp:sp>
    <dsp:sp modelId="{E3DB87DD-D78B-8344-B20E-9B1B872223A9}">
      <dsp:nvSpPr>
        <dsp:cNvPr id="0" name=""/>
        <dsp:cNvSpPr/>
      </dsp:nvSpPr>
      <dsp:spPr>
        <a:xfrm rot="11554396">
          <a:off x="1099577" y="2300550"/>
          <a:ext cx="2294948" cy="553971"/>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C25A52B-E1EF-754C-83A2-A9E1ABDA06FA}">
      <dsp:nvSpPr>
        <dsp:cNvPr id="0" name=""/>
        <dsp:cNvSpPr/>
      </dsp:nvSpPr>
      <dsp:spPr>
        <a:xfrm>
          <a:off x="533399" y="1752587"/>
          <a:ext cx="1846572" cy="147725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a:latin typeface="Georgia" panose="02040502050405020303" pitchFamily="18" charset="0"/>
            </a:rPr>
            <a:t>Lawfulness</a:t>
          </a:r>
          <a:r>
            <a:rPr lang="en-US" sz="2200" kern="1200" dirty="0"/>
            <a:t> </a:t>
          </a:r>
        </a:p>
      </dsp:txBody>
      <dsp:txXfrm>
        <a:off x="576666" y="1795854"/>
        <a:ext cx="1760038" cy="1390724"/>
      </dsp:txXfrm>
    </dsp:sp>
    <dsp:sp modelId="{FAF28DD5-1DB9-7D48-AD67-67E9D2312116}">
      <dsp:nvSpPr>
        <dsp:cNvPr id="0" name=""/>
        <dsp:cNvSpPr/>
      </dsp:nvSpPr>
      <dsp:spPr>
        <a:xfrm rot="16110910">
          <a:off x="3668088" y="1149775"/>
          <a:ext cx="1538671" cy="553971"/>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892EF1C-C925-C246-86CE-251F44B65F8B}">
      <dsp:nvSpPr>
        <dsp:cNvPr id="0" name=""/>
        <dsp:cNvSpPr/>
      </dsp:nvSpPr>
      <dsp:spPr>
        <a:xfrm>
          <a:off x="3496313" y="517"/>
          <a:ext cx="1846572" cy="147725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a:latin typeface="Georgia" panose="02040502050405020303" pitchFamily="18" charset="0"/>
            </a:rPr>
            <a:t>Effectiveness</a:t>
          </a:r>
          <a:r>
            <a:rPr lang="en-US" sz="2200" kern="1200" dirty="0"/>
            <a:t> </a:t>
          </a:r>
        </a:p>
      </dsp:txBody>
      <dsp:txXfrm>
        <a:off x="3539580" y="43784"/>
        <a:ext cx="1760038" cy="1390724"/>
      </dsp:txXfrm>
    </dsp:sp>
    <dsp:sp modelId="{787A7BF6-3167-E74F-9D79-20B01D1E960E}">
      <dsp:nvSpPr>
        <dsp:cNvPr id="0" name=""/>
        <dsp:cNvSpPr/>
      </dsp:nvSpPr>
      <dsp:spPr>
        <a:xfrm rot="20856177">
          <a:off x="5593007" y="2412027"/>
          <a:ext cx="2119774" cy="553971"/>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EA93092-95A1-5C42-B490-73EE113CC922}">
      <dsp:nvSpPr>
        <dsp:cNvPr id="0" name=""/>
        <dsp:cNvSpPr/>
      </dsp:nvSpPr>
      <dsp:spPr>
        <a:xfrm>
          <a:off x="6629408" y="1752598"/>
          <a:ext cx="1846572" cy="1477258"/>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b="0" kern="1200" dirty="0">
              <a:latin typeface="Georgia" panose="02040502050405020303" pitchFamily="18" charset="0"/>
            </a:rPr>
            <a:t>Fairness</a:t>
          </a:r>
        </a:p>
        <a:p>
          <a:pPr lvl="0" algn="ctr" defTabSz="977900">
            <a:lnSpc>
              <a:spcPct val="90000"/>
            </a:lnSpc>
            <a:spcBef>
              <a:spcPct val="0"/>
            </a:spcBef>
            <a:spcAft>
              <a:spcPct val="35000"/>
            </a:spcAft>
          </a:pPr>
          <a:r>
            <a:rPr lang="en-US" sz="2200" b="0" kern="1200" dirty="0">
              <a:latin typeface="Georgia" panose="02040502050405020303" pitchFamily="18" charset="0"/>
            </a:rPr>
            <a:t>(PJ)</a:t>
          </a:r>
        </a:p>
      </dsp:txBody>
      <dsp:txXfrm>
        <a:off x="6672675" y="1795865"/>
        <a:ext cx="1760038" cy="139072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AAF342-CE80-4603-87EC-FCFC692BBAB7}" type="datetimeFigureOut">
              <a:rPr lang="en-GB" smtClean="0"/>
              <a:t>17/02/2025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058002-1C17-460A-968A-62D1EBB3F5C7}" type="slidenum">
              <a:rPr lang="en-GB" smtClean="0"/>
              <a:t>‹#›</a:t>
            </a:fld>
            <a:endParaRPr lang="en-GB"/>
          </a:p>
        </p:txBody>
      </p:sp>
    </p:spTree>
    <p:extLst>
      <p:ext uri="{BB962C8B-B14F-4D97-AF65-F5344CB8AC3E}">
        <p14:creationId xmlns:p14="http://schemas.microsoft.com/office/powerpoint/2010/main" val="1870437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0F8F08E-7553-4F51-ABF1-EBB6CD8C2002}"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77037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7f52e31c0b_3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7f52e31c0b_3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Point: We are representing PAC Yorkshire and Humberside. EFL in the Community works with Bradford City Community Foundation and Tigers Trust in the Community, the charitable arms of Bradford City FC and Hull City AFC. As part of PAC these two Club Community Organisations (CCOs) are delivering positive change within the community, that has been implemented by the 10 young people involved in PAC as peer researchers and social action leads. These young people are between the ages of 16 to 23, there are 6 male and 4 female, as well a range from minority ethnic backgrounds.</a:t>
            </a: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9c1c3ce7c7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9c1c3ce7c7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9c1c3ce7c7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9c1c3ce7c7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dirty="0"/>
              <a:t>Overall, 77 research participants took part in interviews and focus-groups. To take part in the research young people had to be between the ages of 10 and 20 be at risk of being involved in violence (attending school or youth provision) in East and West Yorkshire.</a:t>
            </a:r>
          </a:p>
          <a:p>
            <a:pPr marL="0" lvl="0" indent="0" algn="l" rtl="0">
              <a:spcBef>
                <a:spcPts val="0"/>
              </a:spcBef>
              <a:spcAft>
                <a:spcPts val="0"/>
              </a:spcAft>
              <a:buNone/>
            </a:pPr>
            <a:r>
              <a:rPr lang="en-GB" sz="1800" dirty="0">
                <a:solidFill>
                  <a:srgbClr val="0D143B"/>
                </a:solidFill>
                <a:effectLst/>
                <a:latin typeface="Calibri" panose="020F0502020204030204" pitchFamily="34" charset="0"/>
                <a:ea typeface="Calibri" panose="020F0502020204030204" pitchFamily="34" charset="0"/>
              </a:rPr>
              <a:t>Throughout the project, our team diligently collected participant data who consented to take part in the project. Qualitative data through a series of one-on-one interviews and carefully moderated focus groups, each consisting of no more than six participants to ensure meaningful and manageable discussions. These interactions were recorded with participants' consent and subsequently transcribed to allow for detailed analysis and accurate interpretation of the data.</a:t>
            </a:r>
            <a:endParaRPr lang="en-GB" dirty="0"/>
          </a:p>
          <a:p>
            <a:pPr marL="0" lvl="0" indent="0" algn="l" rtl="0">
              <a:spcBef>
                <a:spcPts val="0"/>
              </a:spcBef>
              <a:spcAft>
                <a:spcPts val="0"/>
              </a:spcAft>
              <a:buNone/>
            </a:pPr>
            <a:endParaRPr lang="en-GB" dirty="0"/>
          </a:p>
          <a:p>
            <a:pPr marL="0" indent="0">
              <a:buNone/>
            </a:pPr>
            <a:r>
              <a:rPr lang="en-GB" dirty="0"/>
              <a:t>Risk ad Ethics notes - To manage these risks, peer researchers and project leads undertook trauma-informed training and safeguarding training ahead of research. Weekly reflective practice sessions with the other peer researchers took place and had access to a member of staff to debrief with. At the end of interviews research participants were reminded of the safeguarding process, that they had the choice to withdraw from the research and how to do so. The Peer Research team also </a:t>
            </a:r>
            <a:r>
              <a:rPr lang="en-GB" dirty="0" err="1"/>
              <a:t>enegaged</a:t>
            </a:r>
            <a:r>
              <a:rPr lang="en-GB" dirty="0"/>
              <a:t> in weekly team meetings to discuss the research progress and the interviews, the peer researchers also took part in regular 1to1 catch ups with their project lead.</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89007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9c1c3ce7c7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9c1c3ce7c7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9c1c3ce7c7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9c1c3ce7c7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solidFill>
                  <a:srgbClr val="141342"/>
                </a:solidFill>
                <a:highlight>
                  <a:srgbClr val="FFFFFF"/>
                </a:highlight>
                <a:latin typeface="Poppins"/>
                <a:cs typeface="Poppins"/>
              </a:rPr>
              <a:t>Economic issues and wealth disparity are prevalent issues across Hull and Bradford, with charitable organisations in the city finding themselves with an ever-increasing workload. Undoubtedly, the cost-of-living crisis has contributed to a decrease in what is available for young people, as young people and their parents cannot afford the pressing expenses of extra-curricular activities.</a:t>
            </a:r>
            <a:endParaRPr lang="en" sz="1100" dirty="0">
              <a:solidFill>
                <a:srgbClr val="141342"/>
              </a:solidFill>
              <a:highlight>
                <a:srgbClr val="FFFFFF"/>
              </a:highlight>
              <a:latin typeface="Poppins"/>
              <a:cs typeface="Poppins"/>
            </a:endParaRPr>
          </a:p>
          <a:p>
            <a:pPr marL="0" lvl="0" indent="0" algn="l" rtl="0">
              <a:spcBef>
                <a:spcPts val="0"/>
              </a:spcBef>
              <a:spcAft>
                <a:spcPts val="0"/>
              </a:spcAft>
              <a:buNone/>
            </a:pPr>
            <a:endParaRPr lang="en-US" dirty="0"/>
          </a:p>
          <a:p>
            <a:pPr marL="0" lvl="0" indent="0" algn="l" rtl="0">
              <a:spcBef>
                <a:spcPts val="0"/>
              </a:spcBef>
              <a:spcAft>
                <a:spcPts val="0"/>
              </a:spcAft>
              <a:buNone/>
            </a:pPr>
            <a:r>
              <a:rPr lang="en-GB" dirty="0"/>
              <a:t>A reoccurring theme was the rise in public transport fares, where vulnerable youth are disproportionately affected, limiting their ability to engage in activities that could provide positive development and social opportunities. “[…]cost and travel, it needs to be easier because a lot of these things are in certain areas that don't have specific bus routes or you need to get two or three buses to get there, which makes people not want to go because they're spending most of the time travelling”. Female, 19.</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Transport companies -offer discounted travel passes for families whose children are recipients of free school meals. This will help young children to be able to attend Holiday and Food programmes during half terms. youth travel passes, especially during half terms and summer holiday periods. </a:t>
            </a:r>
            <a:r>
              <a:rPr lang="en-GB" sz="1800" dirty="0">
                <a:solidFill>
                  <a:srgbClr val="0D143B"/>
                </a:solidFill>
                <a:effectLst/>
                <a:latin typeface="Calibri" panose="020F0502020204030204" pitchFamily="34" charset="0"/>
                <a:ea typeface="Calibri" panose="020F0502020204030204" pitchFamily="34" charset="0"/>
              </a:rPr>
              <a:t>This will help young people be able to attend positive activities or positive opportunities such as employment. </a:t>
            </a:r>
          </a:p>
          <a:p>
            <a:pPr marL="0" lvl="0" indent="0" algn="l" rtl="0">
              <a:spcBef>
                <a:spcPts val="0"/>
              </a:spcBef>
              <a:spcAft>
                <a:spcPts val="0"/>
              </a:spcAft>
              <a:buNone/>
            </a:pPr>
            <a:endParaRPr lang="en-GB" sz="1800" dirty="0">
              <a:solidFill>
                <a:srgbClr val="0D143B"/>
              </a:solidFill>
              <a:effectLst/>
              <a:latin typeface="Calibri" panose="020F0502020204030204" pitchFamily="34" charset="0"/>
            </a:endParaRPr>
          </a:p>
          <a:p>
            <a:pPr marL="0" lvl="0" indent="0" algn="l" rtl="0">
              <a:spcBef>
                <a:spcPts val="0"/>
              </a:spcBef>
              <a:spcAft>
                <a:spcPts val="0"/>
              </a:spcAft>
              <a:buNone/>
            </a:pPr>
            <a:r>
              <a:rPr lang="en-GB" dirty="0"/>
              <a:t>Local Authorities to expand or start up youth employment and volunteering programmes. Advocate for the expansion of youth employment and apprenticeship programs in conjunction with local businesses and industries, to create more job opportunities tailored to the skills and interests of young people.</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Education Establishments – Free after school activities. Enrichment led by young people. Helping to give them skills and experience for employment.</a:t>
            </a:r>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9c1c3ce7c7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9c1c3ce7c7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There are also significant safety concerns associated with; public transport public spaces and venues for positive activities. Participant expressed their discomfort using the bus, citing frequent incidents of antisocial behaviour.  Especially for young people traveling alone. In one of our interviews we had a participant express that they felt extremely uncomfortable at a bus stop if they saw a group of other young people hanging around a bus stop or platform where they needed to go. They went on to cite that they often see fighting amongst young people at bus or train stations.</a:t>
            </a:r>
          </a:p>
          <a:p>
            <a:pPr marL="0" lvl="0" indent="0" algn="l" rtl="0">
              <a:spcBef>
                <a:spcPts val="0"/>
              </a:spcBef>
              <a:spcAft>
                <a:spcPts val="0"/>
              </a:spcAft>
              <a:buNone/>
            </a:pPr>
            <a:r>
              <a:rPr lang="en-GB" dirty="0"/>
              <a:t>There was also a consensus that a lot of the activities are not accessible to young people due to location, and that this hasn’t been considered by organisations. With one interviewee stating community groups need to consider all young people when planning access, venues and routes to positive activities.</a:t>
            </a:r>
          </a:p>
          <a:p>
            <a:pPr marL="0" lvl="0" indent="0" algn="l" rtl="0">
              <a:spcBef>
                <a:spcPts val="0"/>
              </a:spcBef>
              <a:spcAft>
                <a:spcPts val="0"/>
              </a:spcAft>
              <a:buNone/>
            </a:pPr>
            <a:r>
              <a:rPr lang="en-GB" dirty="0"/>
              <a:t>The absence of well-lit streets, secure public transport options, and safe recreational areas further restricts their ability to engage in activities that promote their well-being. Many have voiced their fear of being out after dark, attending evening sessions, or waiting at bus stops.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Transport companies - Request transport companies to utilise youth voice in route mapping and improve the safety measures on board public transport.</a:t>
            </a:r>
          </a:p>
          <a:p>
            <a:pPr marL="0" lvl="0" indent="0" algn="l" rtl="0">
              <a:spcBef>
                <a:spcPts val="0"/>
              </a:spcBef>
              <a:spcAft>
                <a:spcPts val="0"/>
              </a:spcAft>
              <a:buNone/>
            </a:pPr>
            <a:r>
              <a:rPr lang="en-GB" dirty="0"/>
              <a:t>Community Organisations – Those hosting positive activities should consult with young people during planning phases to ensure they are accessible, correct times and locations in order to meet the needs of young people and their feeling of safety and concerns of accessibility.</a:t>
            </a: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545226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9c1c3ce7c7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9c1c3ce7c7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The relationship between, negative role models, peer pressure and youth violence is complex but crucial to understand. By creating positive alternatives and supportive environments, it may be possible to reduce the influence of negative peer dynamics and promote healthier behaviours and increase aspirations among young people. Young people highlighted the important factors that positive activities can do in providing a trusted adult or positive role model, </a:t>
            </a:r>
            <a:r>
              <a:rPr lang="en-GB" sz="1800" kern="0" dirty="0">
                <a:solidFill>
                  <a:srgbClr val="000000"/>
                </a:solidFill>
                <a:effectLst/>
                <a:latin typeface="Calibri"/>
                <a:ea typeface="Times New Roman" panose="02020603050405020304" pitchFamily="18" charset="0"/>
                <a:cs typeface="Calibri"/>
              </a:rPr>
              <a:t>“If you go somewhere like a football club, you’ve always got someone, like your coach, that you can speak to.” Male, 14.</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800" kern="0" dirty="0">
              <a:solidFill>
                <a:srgbClr val="000000"/>
              </a:solidFill>
              <a:effectLst/>
              <a:latin typeface="Calibri" panose="020F0502020204030204" pitchFamily="34" charset="0"/>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kern="0" dirty="0">
                <a:solidFill>
                  <a:srgbClr val="000000"/>
                </a:solidFill>
                <a:effectLst/>
                <a:latin typeface="Calibri"/>
                <a:ea typeface="Calibri" panose="020F0502020204030204" pitchFamily="34" charset="0"/>
                <a:cs typeface="Calibri"/>
              </a:rPr>
              <a:t>More collaboration and multi agency approach of local authorities, education and community groups. Wider information sharing of what activities are available to young people and how to access them. Embed mentoring opportunities into so young people can access a mentor, or so young people can become mentors for others. Creating pathways for youth leaders and youth voice initiatives. Wider education of the impact of negative role models and peer pressure in schools and from community organisations.</a:t>
            </a:r>
          </a:p>
          <a:p>
            <a:pPr marL="0" marR="0" lvl="0" indent="0" algn="l" defTabSz="914400">
              <a:lnSpc>
                <a:spcPct val="100000"/>
              </a:lnSpc>
              <a:spcBef>
                <a:spcPts val="0"/>
              </a:spcBef>
              <a:spcAft>
                <a:spcPts val="0"/>
              </a:spcAft>
              <a:buSzPts val="1100"/>
              <a:buFont typeface="Arial"/>
              <a:buNone/>
              <a:tabLst/>
              <a:defRPr/>
            </a:pPr>
            <a:endParaRPr lang="en-GB" sz="1800" kern="0" dirty="0">
              <a:solidFill>
                <a:srgbClr val="000000"/>
              </a:solidFill>
              <a:effectLst/>
              <a:latin typeface="Calibri" panose="020F0502020204030204" pitchFamily="34" charset="0"/>
              <a:ea typeface="Calibri" panose="020F0502020204030204" pitchFamily="34" charset="0"/>
              <a:cs typeface="Calibri"/>
            </a:endParaRPr>
          </a:p>
          <a:p>
            <a:pPr marL="0" indent="0">
              <a:buNone/>
              <a:defRPr/>
            </a:pPr>
            <a:r>
              <a:rPr lang="en-GB" sz="1800" dirty="0">
                <a:latin typeface="Calibri"/>
                <a:ea typeface="Calibri" panose="020F0502020204030204" pitchFamily="34" charset="0"/>
                <a:cs typeface="Calibri"/>
              </a:rPr>
              <a:t>Is there an opportunity for young people to co-develop a workshop about </a:t>
            </a:r>
            <a:r>
              <a:rPr lang="en-GB" sz="1800" dirty="0" err="1">
                <a:latin typeface="Calibri"/>
                <a:ea typeface="Calibri" panose="020F0502020204030204" pitchFamily="34" charset="0"/>
                <a:cs typeface="Calibri"/>
              </a:rPr>
              <a:t>postive</a:t>
            </a:r>
            <a:r>
              <a:rPr lang="en-GB" sz="1800" dirty="0">
                <a:latin typeface="Calibri"/>
                <a:ea typeface="Calibri" panose="020F0502020204030204" pitchFamily="34" charset="0"/>
                <a:cs typeface="Calibri"/>
              </a:rPr>
              <a:t> role models and the negative impacts of peer pressure to be delivered in Schools etc.</a:t>
            </a:r>
            <a:endParaRPr lang="en-GB" sz="1800" dirty="0">
              <a:effectLst/>
              <a:latin typeface="Calibri"/>
              <a:ea typeface="Calibri" panose="020F0502020204030204" pitchFamily="34" charset="0"/>
              <a:cs typeface="Calibri"/>
            </a:endParaRPr>
          </a:p>
          <a:p>
            <a:pPr marL="0" lvl="0" indent="0" algn="l" rtl="0">
              <a:spcBef>
                <a:spcPts val="0"/>
              </a:spcBef>
              <a:spcAft>
                <a:spcPts val="0"/>
              </a:spcAft>
              <a:buNone/>
            </a:pPr>
            <a:endParaRPr lang="en-GB" sz="1800" dirty="0">
              <a:highlight>
                <a:srgbClr val="D3D3D3"/>
              </a:highlight>
              <a:latin typeface="Calibri" panose="020F0502020204030204" pitchFamily="34" charset="0"/>
            </a:endParaRPr>
          </a:p>
          <a:p>
            <a:pPr marL="0" indent="0">
              <a:buNone/>
            </a:pPr>
            <a:endParaRPr lang="en-GB" sz="1800" kern="100" dirty="0">
              <a:solidFill>
                <a:srgbClr val="0D143B"/>
              </a:solidFill>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678589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5020689A-C5D2-DFF0-CF5C-6B9689E5399D}"/>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D3E5FB3D-2BBC-D43B-419A-A87DE9712D57}"/>
              </a:ext>
            </a:extLst>
          </p:cNvPr>
          <p:cNvSpPr>
            <a:spLocks noGrp="1"/>
          </p:cNvSpPr>
          <p:nvPr>
            <p:ph type="body" idx="1"/>
          </p:nvPr>
        </p:nvSpPr>
        <p:spPr/>
        <p:txBody>
          <a:bodyPr/>
          <a:lstStyle/>
          <a:p>
            <a:pPr>
              <a:defRPr/>
            </a:pPr>
            <a:r>
              <a:rPr lang="en-GB" dirty="0" err="1">
                <a:latin typeface="+mn-lt"/>
                <a:ea typeface="+mn-ea"/>
                <a:cs typeface="+mn-cs"/>
              </a:rPr>
              <a:t>Covid</a:t>
            </a:r>
            <a:r>
              <a:rPr lang="en-GB" dirty="0">
                <a:latin typeface="+mn-lt"/>
                <a:ea typeface="+mn-ea"/>
                <a:cs typeface="+mn-cs"/>
              </a:rPr>
              <a:t> masks</a:t>
            </a:r>
          </a:p>
          <a:p>
            <a:pPr>
              <a:defRPr/>
            </a:pPr>
            <a:endParaRPr lang="en-GB" dirty="0">
              <a:latin typeface="+mn-lt"/>
              <a:ea typeface="+mn-ea"/>
              <a:cs typeface="+mn-cs"/>
            </a:endParaRPr>
          </a:p>
          <a:p>
            <a:pPr>
              <a:defRPr/>
            </a:pPr>
            <a:r>
              <a:rPr lang="en-GB" dirty="0">
                <a:latin typeface="+mn-lt"/>
                <a:ea typeface="+mn-ea"/>
                <a:cs typeface="+mn-cs"/>
              </a:rPr>
              <a:t>Pension</a:t>
            </a:r>
            <a:r>
              <a:rPr lang="en-GB" baseline="0" dirty="0">
                <a:latin typeface="+mn-lt"/>
                <a:ea typeface="+mn-ea"/>
                <a:cs typeface="+mn-cs"/>
              </a:rPr>
              <a:t> changes</a:t>
            </a:r>
          </a:p>
          <a:p>
            <a:pPr>
              <a:defRPr/>
            </a:pPr>
            <a:endParaRPr lang="en-GB" baseline="0" dirty="0">
              <a:latin typeface="+mn-lt"/>
              <a:ea typeface="+mn-ea"/>
              <a:cs typeface="+mn-cs"/>
            </a:endParaRPr>
          </a:p>
          <a:p>
            <a:pPr>
              <a:defRPr/>
            </a:pPr>
            <a:r>
              <a:rPr lang="en-GB" baseline="0" dirty="0">
                <a:latin typeface="+mn-lt"/>
                <a:ea typeface="+mn-ea"/>
                <a:cs typeface="+mn-cs"/>
              </a:rPr>
              <a:t>Stop and search</a:t>
            </a:r>
            <a:endParaRPr lang="en-GB" dirty="0">
              <a:latin typeface="+mn-lt"/>
              <a:ea typeface="+mn-ea"/>
              <a:cs typeface="+mn-cs"/>
            </a:endParaRPr>
          </a:p>
          <a:p>
            <a:pPr>
              <a:defRPr/>
            </a:pPr>
            <a:endParaRPr lang="en-US" dirty="0"/>
          </a:p>
        </p:txBody>
      </p:sp>
      <p:sp>
        <p:nvSpPr>
          <p:cNvPr id="43011" name="Slide Number Placeholder 3">
            <a:extLst>
              <a:ext uri="{FF2B5EF4-FFF2-40B4-BE49-F238E27FC236}">
                <a16:creationId xmlns:a16="http://schemas.microsoft.com/office/drawing/2014/main" id="{1611649B-3BD3-6926-1AFB-4EF95B4DC21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54BE781-41D3-7041-94AD-028B4EEADDA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663462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0F8F08E-7553-4F51-ABF1-EBB6CD8C2002}"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11</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88536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0F8F08E-7553-4F51-ABF1-EBB6CD8C2002}"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12</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69923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2614BB-C2E5-7647-B80C-A5FE8D89EBB0}" type="slidenum">
              <a:rPr lang="en-US" smtClean="0"/>
              <a:t>14</a:t>
            </a:fld>
            <a:endParaRPr lang="en-US"/>
          </a:p>
        </p:txBody>
      </p:sp>
    </p:spTree>
    <p:extLst>
      <p:ext uri="{BB962C8B-B14F-4D97-AF65-F5344CB8AC3E}">
        <p14:creationId xmlns:p14="http://schemas.microsoft.com/office/powerpoint/2010/main" val="378986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A8C0C-D307-D730-5153-1C27F1023B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D56B46-2D00-B008-A89A-D74CE5DAA8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EF4A16-D015-FA9F-3C8B-A09D7B0117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B3F2BA-A11D-683D-9533-C06CC3F495B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2614BB-C2E5-7647-B80C-A5FE8D89EB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7576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E6485-1C25-B399-65A8-334169F055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5AF218-4A47-BD04-A82B-C55ECB6B71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C1DEFC-6FBC-57C5-E6A7-762BDFEF39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E4954A-5F9F-EB5E-A9A4-B3936D9FD42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2614BB-C2E5-7647-B80C-A5FE8D89EB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83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15776-316F-EE90-CEF4-9A17C2AB6F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4D68AB-95C9-6BF7-E54F-64C3EB4063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49A98B-01E5-4FAD-1D2E-76DDFA9CF8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B80733-56EA-498E-0482-3D4BAEC6E02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2614BB-C2E5-7647-B80C-A5FE8D89EB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909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F951F-18E1-8D39-8BF4-0407EA5389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07AAF8-AA6B-A1D9-2026-EF643050C4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CF048C-6904-E25B-BC7F-A83E6B4E03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8903AC-53CF-64B8-94DA-357F2AB527D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2614BB-C2E5-7647-B80C-A5FE8D89EB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1009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4BED0-CE28-4FBF-5673-252A395EBD44}"/>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5663ED53-3B28-EFEC-7FE1-A037B5EB1C7A}"/>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8CE49565-30B3-6099-E7A2-DC15BA4BB60A}"/>
              </a:ext>
            </a:extLst>
          </p:cNvPr>
          <p:cNvSpPr txBox="1">
            <a:spLocks noGrp="1"/>
          </p:cNvSpPr>
          <p:nvPr>
            <p:ph type="dt" sz="half" idx="7"/>
          </p:nvPr>
        </p:nvSpPr>
        <p:spPr/>
        <p:txBody>
          <a:bodyPr/>
          <a:lstStyle>
            <a:lvl1pPr>
              <a:defRPr/>
            </a:lvl1pPr>
          </a:lstStyle>
          <a:p>
            <a:pPr lvl="0"/>
            <a:fld id="{4CDD63A4-A000-4C9A-893C-8E520DA5AB6C}" type="datetime1">
              <a:rPr lang="en-GB"/>
              <a:pPr lvl="0"/>
              <a:t>17/02/2025</a:t>
            </a:fld>
            <a:endParaRPr lang="en-GB"/>
          </a:p>
        </p:txBody>
      </p:sp>
      <p:sp>
        <p:nvSpPr>
          <p:cNvPr id="5" name="Footer Placeholder 4">
            <a:extLst>
              <a:ext uri="{FF2B5EF4-FFF2-40B4-BE49-F238E27FC236}">
                <a16:creationId xmlns:a16="http://schemas.microsoft.com/office/drawing/2014/main" id="{903A2E95-2267-3F9C-89BB-0B6C9A9D425F}"/>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5EB4377F-8CDF-AEDB-FC9B-AC99969D75A7}"/>
              </a:ext>
            </a:extLst>
          </p:cNvPr>
          <p:cNvSpPr txBox="1">
            <a:spLocks noGrp="1"/>
          </p:cNvSpPr>
          <p:nvPr>
            <p:ph type="sldNum" sz="quarter" idx="8"/>
          </p:nvPr>
        </p:nvSpPr>
        <p:spPr/>
        <p:txBody>
          <a:bodyPr/>
          <a:lstStyle>
            <a:lvl1pPr>
              <a:defRPr/>
            </a:lvl1pPr>
          </a:lstStyle>
          <a:p>
            <a:pPr lvl="0"/>
            <a:fld id="{4D3BC760-7A4E-4C76-AB0B-04E9027AF01D}" type="slidenum">
              <a:t>‹#›</a:t>
            </a:fld>
            <a:endParaRPr lang="en-GB"/>
          </a:p>
        </p:txBody>
      </p:sp>
    </p:spTree>
    <p:extLst>
      <p:ext uri="{BB962C8B-B14F-4D97-AF65-F5344CB8AC3E}">
        <p14:creationId xmlns:p14="http://schemas.microsoft.com/office/powerpoint/2010/main" val="215347951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554A2-4151-FB93-6018-DC59C8DF6AA8}"/>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E10D3E09-97F7-496B-2BBF-FB42FB63E22A}"/>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6E5342-2476-51AE-A865-C42FCC8057E1}"/>
              </a:ext>
            </a:extLst>
          </p:cNvPr>
          <p:cNvSpPr txBox="1">
            <a:spLocks noGrp="1"/>
          </p:cNvSpPr>
          <p:nvPr>
            <p:ph type="dt" sz="half" idx="7"/>
          </p:nvPr>
        </p:nvSpPr>
        <p:spPr/>
        <p:txBody>
          <a:bodyPr/>
          <a:lstStyle>
            <a:lvl1pPr>
              <a:defRPr/>
            </a:lvl1pPr>
          </a:lstStyle>
          <a:p>
            <a:pPr lvl="0"/>
            <a:fld id="{19673125-464D-4357-AAFD-B0DA8BA887FC}" type="datetime1">
              <a:rPr lang="en-GB"/>
              <a:pPr lvl="0"/>
              <a:t>17/02/2025</a:t>
            </a:fld>
            <a:endParaRPr lang="en-GB"/>
          </a:p>
        </p:txBody>
      </p:sp>
      <p:sp>
        <p:nvSpPr>
          <p:cNvPr id="5" name="Footer Placeholder 4">
            <a:extLst>
              <a:ext uri="{FF2B5EF4-FFF2-40B4-BE49-F238E27FC236}">
                <a16:creationId xmlns:a16="http://schemas.microsoft.com/office/drawing/2014/main" id="{505A86A4-C1E8-1DAC-8CAD-90D9DD9FCAEE}"/>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482351AC-9D57-5831-5A39-7826B5B85504}"/>
              </a:ext>
            </a:extLst>
          </p:cNvPr>
          <p:cNvSpPr txBox="1">
            <a:spLocks noGrp="1"/>
          </p:cNvSpPr>
          <p:nvPr>
            <p:ph type="sldNum" sz="quarter" idx="8"/>
          </p:nvPr>
        </p:nvSpPr>
        <p:spPr/>
        <p:txBody>
          <a:bodyPr/>
          <a:lstStyle>
            <a:lvl1pPr>
              <a:defRPr/>
            </a:lvl1pPr>
          </a:lstStyle>
          <a:p>
            <a:pPr lvl="0"/>
            <a:fld id="{AE396069-0C67-4274-808D-645CBD7AD41C}" type="slidenum">
              <a:t>‹#›</a:t>
            </a:fld>
            <a:endParaRPr lang="en-GB"/>
          </a:p>
        </p:txBody>
      </p:sp>
    </p:spTree>
    <p:extLst>
      <p:ext uri="{BB962C8B-B14F-4D97-AF65-F5344CB8AC3E}">
        <p14:creationId xmlns:p14="http://schemas.microsoft.com/office/powerpoint/2010/main" val="4119768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F2DC0A-524C-269E-0E28-7F12675F555E}"/>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CF273787-F849-529C-CEDA-49A47EC732DE}"/>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DB0B3C-0E53-63B0-FBD6-BE410D9D9075}"/>
              </a:ext>
            </a:extLst>
          </p:cNvPr>
          <p:cNvSpPr txBox="1">
            <a:spLocks noGrp="1"/>
          </p:cNvSpPr>
          <p:nvPr>
            <p:ph type="dt" sz="half" idx="7"/>
          </p:nvPr>
        </p:nvSpPr>
        <p:spPr/>
        <p:txBody>
          <a:bodyPr/>
          <a:lstStyle>
            <a:lvl1pPr>
              <a:defRPr/>
            </a:lvl1pPr>
          </a:lstStyle>
          <a:p>
            <a:pPr lvl="0"/>
            <a:fld id="{18B6B833-B534-481E-96FA-754328230725}" type="datetime1">
              <a:rPr lang="en-GB"/>
              <a:pPr lvl="0"/>
              <a:t>17/02/2025</a:t>
            </a:fld>
            <a:endParaRPr lang="en-GB"/>
          </a:p>
        </p:txBody>
      </p:sp>
      <p:sp>
        <p:nvSpPr>
          <p:cNvPr id="5" name="Footer Placeholder 4">
            <a:extLst>
              <a:ext uri="{FF2B5EF4-FFF2-40B4-BE49-F238E27FC236}">
                <a16:creationId xmlns:a16="http://schemas.microsoft.com/office/drawing/2014/main" id="{7BDA18CA-94B7-92EC-AEB9-577FFB3F6CD2}"/>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7C200060-65C0-EE1E-74B3-B72F0AAD67DC}"/>
              </a:ext>
            </a:extLst>
          </p:cNvPr>
          <p:cNvSpPr txBox="1">
            <a:spLocks noGrp="1"/>
          </p:cNvSpPr>
          <p:nvPr>
            <p:ph type="sldNum" sz="quarter" idx="8"/>
          </p:nvPr>
        </p:nvSpPr>
        <p:spPr/>
        <p:txBody>
          <a:bodyPr/>
          <a:lstStyle>
            <a:lvl1pPr>
              <a:defRPr/>
            </a:lvl1pPr>
          </a:lstStyle>
          <a:p>
            <a:pPr lvl="0"/>
            <a:fld id="{E3077E5F-425B-438F-864B-35E66478381E}" type="slidenum">
              <a:t>‹#›</a:t>
            </a:fld>
            <a:endParaRPr lang="en-GB"/>
          </a:p>
        </p:txBody>
      </p:sp>
    </p:spTree>
    <p:extLst>
      <p:ext uri="{BB962C8B-B14F-4D97-AF65-F5344CB8AC3E}">
        <p14:creationId xmlns:p14="http://schemas.microsoft.com/office/powerpoint/2010/main" val="1923280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divider slide blue">
    <p:bg>
      <p:bgRef idx="1001">
        <a:schemeClr val="bg2"/>
      </p:bgRef>
    </p:bg>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4967" y="1776272"/>
            <a:ext cx="4997033" cy="5081728"/>
          </a:xfrm>
          <a:prstGeom prst="rect">
            <a:avLst/>
          </a:prstGeom>
        </p:spPr>
      </p:pic>
      <p:sp>
        <p:nvSpPr>
          <p:cNvPr id="2" name="Title 1"/>
          <p:cNvSpPr>
            <a:spLocks noGrp="1"/>
          </p:cNvSpPr>
          <p:nvPr>
            <p:ph type="title"/>
          </p:nvPr>
        </p:nvSpPr>
        <p:spPr>
          <a:xfrm>
            <a:off x="1159200" y="1609200"/>
            <a:ext cx="6888453" cy="642581"/>
          </a:xfrm>
        </p:spPr>
        <p:txBody>
          <a:bodyPr>
            <a:normAutofit/>
          </a:bodyPr>
          <a:lstStyle>
            <a:lvl1pPr>
              <a:defRPr sz="3600">
                <a:solidFill>
                  <a:schemeClr val="tx1"/>
                </a:solidFill>
              </a:defRPr>
            </a:lvl1pPr>
          </a:lstStyle>
          <a:p>
            <a:r>
              <a:rPr lang="en-GB"/>
              <a:t>Click to edit Master title style</a:t>
            </a:r>
            <a:endParaRPr lang="en-GB" dirty="0"/>
          </a:p>
        </p:txBody>
      </p:sp>
      <p:sp>
        <p:nvSpPr>
          <p:cNvPr id="8" name="Slide Number Placeholder 5"/>
          <p:cNvSpPr>
            <a:spLocks noGrp="1"/>
          </p:cNvSpPr>
          <p:nvPr>
            <p:ph type="sldNum" sz="quarter" idx="4"/>
          </p:nvPr>
        </p:nvSpPr>
        <p:spPr>
          <a:xfrm>
            <a:off x="360000" y="6357600"/>
            <a:ext cx="494695" cy="360000"/>
          </a:xfrm>
          <a:prstGeom prst="rect">
            <a:avLst/>
          </a:prstGeom>
        </p:spPr>
        <p:txBody>
          <a:bodyPr vert="horz" lIns="91440" tIns="45720" rIns="91440" bIns="45720" rtlCol="0" anchor="t" anchorCtr="0"/>
          <a:lstStyle>
            <a:lvl1pPr algn="l">
              <a:defRPr sz="1000">
                <a:solidFill>
                  <a:schemeClr val="tx1"/>
                </a:solidFill>
                <a:latin typeface="Arial" panose="020B0604020202020204" pitchFamily="34" charset="0"/>
                <a:cs typeface="Arial" panose="020B0604020202020204" pitchFamily="34" charset="0"/>
              </a:defRPr>
            </a:lvl1pPr>
          </a:lstStyle>
          <a:p>
            <a:fld id="{7B9FD820-6B44-4362-B696-082C5B033795}" type="slidenum">
              <a:rPr lang="en-GB" smtClean="0"/>
              <a:pPr/>
              <a:t>‹#›</a:t>
            </a:fld>
            <a:endParaRPr lang="en-GB" dirty="0"/>
          </a:p>
        </p:txBody>
      </p:sp>
      <p:sp>
        <p:nvSpPr>
          <p:cNvPr id="12" name="TextBox 11"/>
          <p:cNvSpPr txBox="1"/>
          <p:nvPr userDrawn="1"/>
        </p:nvSpPr>
        <p:spPr>
          <a:xfrm>
            <a:off x="838800" y="6357600"/>
            <a:ext cx="2160000" cy="246221"/>
          </a:xfrm>
          <a:prstGeom prst="rect">
            <a:avLst/>
          </a:prstGeom>
          <a:noFill/>
        </p:spPr>
        <p:txBody>
          <a:bodyPr wrap="square" rtlCol="0">
            <a:spAutoFit/>
          </a:bodyPr>
          <a:lstStyle/>
          <a:p>
            <a:r>
              <a:rPr lang="en-GB" sz="1000"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College of Policing Limited 2025</a:t>
            </a:r>
            <a:endParaRPr lang="en-GB" sz="1000" kern="1200" dirty="0">
              <a:solidFill>
                <a:schemeClr val="tx1"/>
              </a:solidFill>
              <a:effectLst/>
              <a:latin typeface="+mn-lt"/>
              <a:ea typeface="+mn-ea"/>
              <a:cs typeface="+mn-cs"/>
            </a:endParaRPr>
          </a:p>
        </p:txBody>
      </p:sp>
      <p:pic>
        <p:nvPicPr>
          <p:cNvPr id="3" name="Picture 2" descr="College of Policing - Leadership, standards, performance">
            <a:extLst>
              <a:ext uri="{FF2B5EF4-FFF2-40B4-BE49-F238E27FC236}">
                <a16:creationId xmlns:a16="http://schemas.microsoft.com/office/drawing/2014/main" id="{2A6BF799-62F0-CB76-1A2D-6C90C2D351BE}"/>
              </a:ext>
            </a:extLst>
          </p:cNvPr>
          <p:cNvPicPr>
            <a:picLocks noChangeAspect="1"/>
          </p:cNvPicPr>
          <p:nvPr userDrawn="1"/>
        </p:nvPicPr>
        <p:blipFill>
          <a:blip r:embed="rId3"/>
          <a:srcRect/>
          <a:stretch/>
        </p:blipFill>
        <p:spPr>
          <a:xfrm>
            <a:off x="346810" y="401796"/>
            <a:ext cx="3762000" cy="854342"/>
          </a:xfrm>
          <a:prstGeom prst="rect">
            <a:avLst/>
          </a:prstGeom>
        </p:spPr>
      </p:pic>
    </p:spTree>
    <p:extLst>
      <p:ext uri="{BB962C8B-B14F-4D97-AF65-F5344CB8AC3E}">
        <p14:creationId xmlns:p14="http://schemas.microsoft.com/office/powerpoint/2010/main" val="153109962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divider slide blue subtitle">
    <p:bg>
      <p:bgRef idx="1001">
        <a:schemeClr val="bg2"/>
      </p:bgRef>
    </p:bg>
    <p:spTree>
      <p:nvGrpSpPr>
        <p:cNvPr id="1" name=""/>
        <p:cNvGrpSpPr/>
        <p:nvPr/>
      </p:nvGrpSpPr>
      <p:grpSpPr>
        <a:xfrm>
          <a:off x="0" y="0"/>
          <a:ext cx="0" cy="0"/>
          <a:chOff x="0" y="0"/>
          <a:chExt cx="0" cy="0"/>
        </a:xfrm>
      </p:grpSpPr>
      <p:pic>
        <p:nvPicPr>
          <p:cNvPr id="6" name="Picture 5" descr="decorative super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4967" y="1776272"/>
            <a:ext cx="4997033" cy="5081728"/>
          </a:xfrm>
          <a:prstGeom prst="rect">
            <a:avLst/>
          </a:prstGeom>
        </p:spPr>
      </p:pic>
      <p:sp>
        <p:nvSpPr>
          <p:cNvPr id="2" name="Title 1"/>
          <p:cNvSpPr>
            <a:spLocks noGrp="1"/>
          </p:cNvSpPr>
          <p:nvPr>
            <p:ph type="title"/>
          </p:nvPr>
        </p:nvSpPr>
        <p:spPr>
          <a:xfrm>
            <a:off x="1159200" y="1609200"/>
            <a:ext cx="6888453" cy="642581"/>
          </a:xfrm>
        </p:spPr>
        <p:txBody>
          <a:bodyPr>
            <a:normAutofit/>
          </a:bodyPr>
          <a:lstStyle>
            <a:lvl1pPr>
              <a:defRPr sz="3600">
                <a:solidFill>
                  <a:schemeClr val="tx1"/>
                </a:solidFill>
              </a:defRPr>
            </a:lvl1pPr>
          </a:lstStyle>
          <a:p>
            <a:r>
              <a:rPr lang="en-GB"/>
              <a:t>Click to edit Master title style</a:t>
            </a:r>
            <a:endParaRPr lang="en-GB" dirty="0"/>
          </a:p>
        </p:txBody>
      </p:sp>
      <p:sp>
        <p:nvSpPr>
          <p:cNvPr id="8" name="Subtitle 2"/>
          <p:cNvSpPr>
            <a:spLocks noGrp="1"/>
          </p:cNvSpPr>
          <p:nvPr>
            <p:ph type="subTitle" idx="1"/>
          </p:nvPr>
        </p:nvSpPr>
        <p:spPr>
          <a:xfrm>
            <a:off x="1159200" y="2304000"/>
            <a:ext cx="6888453" cy="946366"/>
          </a:xfrm>
        </p:spPr>
        <p:txBody>
          <a:bodyPr>
            <a:noAutofit/>
          </a:bodyPr>
          <a:lstStyle>
            <a:lvl1pPr marL="0" indent="0" algn="l">
              <a:buNone/>
              <a:defRPr sz="3200" b="1">
                <a:solidFill>
                  <a:srgbClr val="00AA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1" name="Slide Number Placeholder 5"/>
          <p:cNvSpPr>
            <a:spLocks noGrp="1"/>
          </p:cNvSpPr>
          <p:nvPr>
            <p:ph type="sldNum" sz="quarter" idx="4"/>
          </p:nvPr>
        </p:nvSpPr>
        <p:spPr>
          <a:xfrm>
            <a:off x="360000" y="6357600"/>
            <a:ext cx="494695" cy="360000"/>
          </a:xfrm>
          <a:prstGeom prst="rect">
            <a:avLst/>
          </a:prstGeom>
        </p:spPr>
        <p:txBody>
          <a:bodyPr vert="horz" lIns="91440" tIns="45720" rIns="91440" bIns="45720" rtlCol="0" anchor="t" anchorCtr="0"/>
          <a:lstStyle>
            <a:lvl1pPr algn="l">
              <a:defRPr sz="1000">
                <a:solidFill>
                  <a:schemeClr val="tx1"/>
                </a:solidFill>
                <a:latin typeface="Arial" panose="020B0604020202020204" pitchFamily="34" charset="0"/>
                <a:cs typeface="Arial" panose="020B0604020202020204" pitchFamily="34" charset="0"/>
              </a:defRPr>
            </a:lvl1pPr>
          </a:lstStyle>
          <a:p>
            <a:fld id="{7B9FD820-6B44-4362-B696-082C5B033795}" type="slidenum">
              <a:rPr lang="en-GB" smtClean="0"/>
              <a:pPr/>
              <a:t>‹#›</a:t>
            </a:fld>
            <a:endParaRPr lang="en-GB" dirty="0"/>
          </a:p>
        </p:txBody>
      </p:sp>
      <p:sp>
        <p:nvSpPr>
          <p:cNvPr id="13" name="TextBox 12"/>
          <p:cNvSpPr txBox="1"/>
          <p:nvPr userDrawn="1"/>
        </p:nvSpPr>
        <p:spPr>
          <a:xfrm>
            <a:off x="838800" y="6357600"/>
            <a:ext cx="2160000" cy="246221"/>
          </a:xfrm>
          <a:prstGeom prst="rect">
            <a:avLst/>
          </a:prstGeom>
          <a:noFill/>
        </p:spPr>
        <p:txBody>
          <a:bodyPr wrap="square" rtlCol="0">
            <a:spAutoFit/>
          </a:bodyPr>
          <a:lstStyle/>
          <a:p>
            <a:r>
              <a:rPr lang="en-GB" sz="1000"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College of Policing Limited 2025</a:t>
            </a:r>
            <a:endParaRPr lang="en-GB" sz="1000" kern="1200" dirty="0">
              <a:solidFill>
                <a:schemeClr val="tx1"/>
              </a:solidFill>
              <a:effectLst/>
              <a:latin typeface="+mn-lt"/>
              <a:ea typeface="+mn-ea"/>
              <a:cs typeface="+mn-cs"/>
            </a:endParaRPr>
          </a:p>
        </p:txBody>
      </p:sp>
      <p:pic>
        <p:nvPicPr>
          <p:cNvPr id="3" name="Picture 2" descr="College of Policing - Leadership, standards, performance">
            <a:extLst>
              <a:ext uri="{FF2B5EF4-FFF2-40B4-BE49-F238E27FC236}">
                <a16:creationId xmlns:a16="http://schemas.microsoft.com/office/drawing/2014/main" id="{D40FC9E8-22CE-C76B-67B6-E2BE2562EEDC}"/>
              </a:ext>
            </a:extLst>
          </p:cNvPr>
          <p:cNvPicPr>
            <a:picLocks noChangeAspect="1"/>
          </p:cNvPicPr>
          <p:nvPr userDrawn="1"/>
        </p:nvPicPr>
        <p:blipFill>
          <a:blip r:embed="rId3"/>
          <a:srcRect/>
          <a:stretch/>
        </p:blipFill>
        <p:spPr>
          <a:xfrm>
            <a:off x="346810" y="401796"/>
            <a:ext cx="3762000" cy="854342"/>
          </a:xfrm>
          <a:prstGeom prst="rect">
            <a:avLst/>
          </a:prstGeom>
        </p:spPr>
      </p:pic>
    </p:spTree>
    <p:extLst>
      <p:ext uri="{BB962C8B-B14F-4D97-AF65-F5344CB8AC3E}">
        <p14:creationId xmlns:p14="http://schemas.microsoft.com/office/powerpoint/2010/main" val="178542513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divider slide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59200" y="1609200"/>
            <a:ext cx="6888453" cy="642581"/>
          </a:xfrm>
        </p:spPr>
        <p:txBody>
          <a:bodyPr>
            <a:normAutofit/>
          </a:bodyPr>
          <a:lstStyle>
            <a:lvl1pPr>
              <a:defRPr sz="3600">
                <a:solidFill>
                  <a:schemeClr val="tx1"/>
                </a:solidFill>
              </a:defRPr>
            </a:lvl1pPr>
          </a:lstStyle>
          <a:p>
            <a:r>
              <a:rPr lang="en-GB"/>
              <a:t>Click to edit Master title style</a:t>
            </a:r>
            <a:endParaRPr lang="en-GB" dirty="0"/>
          </a:p>
        </p:txBody>
      </p:sp>
      <p:pic>
        <p:nvPicPr>
          <p:cNvPr id="8" name="Picture 7">
            <a:extLs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4967" y="1776272"/>
            <a:ext cx="4997033" cy="5081728"/>
          </a:xfrm>
          <a:prstGeom prst="rect">
            <a:avLst/>
          </a:prstGeom>
        </p:spPr>
      </p:pic>
      <p:sp>
        <p:nvSpPr>
          <p:cNvPr id="13" name="Slide Number Placeholder 5"/>
          <p:cNvSpPr>
            <a:spLocks noGrp="1"/>
          </p:cNvSpPr>
          <p:nvPr>
            <p:ph type="sldNum" sz="quarter" idx="4"/>
          </p:nvPr>
        </p:nvSpPr>
        <p:spPr>
          <a:xfrm>
            <a:off x="360000" y="6357600"/>
            <a:ext cx="494695" cy="360000"/>
          </a:xfrm>
          <a:prstGeom prst="rect">
            <a:avLst/>
          </a:prstGeom>
        </p:spPr>
        <p:txBody>
          <a:bodyPr vert="horz" lIns="91440" tIns="45720" rIns="91440" bIns="45720" rtlCol="0" anchor="t" anchorCtr="0"/>
          <a:lstStyle>
            <a:lvl1pPr algn="l">
              <a:defRPr sz="1000">
                <a:solidFill>
                  <a:schemeClr val="tx1"/>
                </a:solidFill>
                <a:latin typeface="Arial" panose="020B0604020202020204" pitchFamily="34" charset="0"/>
                <a:cs typeface="Arial" panose="020B0604020202020204" pitchFamily="34" charset="0"/>
              </a:defRPr>
            </a:lvl1pPr>
          </a:lstStyle>
          <a:p>
            <a:fld id="{7B9FD820-6B44-4362-B696-082C5B033795}" type="slidenum">
              <a:rPr lang="en-GB" smtClean="0"/>
              <a:pPr/>
              <a:t>‹#›</a:t>
            </a:fld>
            <a:endParaRPr lang="en-GB" dirty="0"/>
          </a:p>
        </p:txBody>
      </p:sp>
      <p:sp>
        <p:nvSpPr>
          <p:cNvPr id="15" name="TextBox 14"/>
          <p:cNvSpPr txBox="1"/>
          <p:nvPr userDrawn="1"/>
        </p:nvSpPr>
        <p:spPr>
          <a:xfrm>
            <a:off x="838800" y="6357600"/>
            <a:ext cx="2160000" cy="246221"/>
          </a:xfrm>
          <a:prstGeom prst="rect">
            <a:avLst/>
          </a:prstGeom>
          <a:noFill/>
        </p:spPr>
        <p:txBody>
          <a:bodyPr wrap="square" rtlCol="0">
            <a:spAutoFit/>
          </a:bodyPr>
          <a:lstStyle/>
          <a:p>
            <a:r>
              <a:rPr lang="en-GB" sz="1000"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College of Policing Limited 2025</a:t>
            </a:r>
            <a:endParaRPr lang="en-GB" sz="1000" kern="1200" dirty="0">
              <a:solidFill>
                <a:schemeClr val="tx1"/>
              </a:solidFill>
              <a:effectLst/>
              <a:latin typeface="+mn-lt"/>
              <a:ea typeface="+mn-ea"/>
              <a:cs typeface="+mn-cs"/>
            </a:endParaRPr>
          </a:p>
        </p:txBody>
      </p:sp>
      <p:pic>
        <p:nvPicPr>
          <p:cNvPr id="3" name="Picture 2" descr="College of Policing - Leadership, standards, performance">
            <a:extLst>
              <a:ext uri="{FF2B5EF4-FFF2-40B4-BE49-F238E27FC236}">
                <a16:creationId xmlns:a16="http://schemas.microsoft.com/office/drawing/2014/main" id="{24A588F8-80AE-EF93-4754-0A0A952A80FC}"/>
              </a:ext>
            </a:extLst>
          </p:cNvPr>
          <p:cNvPicPr>
            <a:picLocks noChangeAspect="1"/>
          </p:cNvPicPr>
          <p:nvPr userDrawn="1"/>
        </p:nvPicPr>
        <p:blipFill>
          <a:blip r:embed="rId3"/>
          <a:srcRect/>
          <a:stretch/>
        </p:blipFill>
        <p:spPr>
          <a:xfrm>
            <a:off x="367130" y="401796"/>
            <a:ext cx="3761392" cy="854204"/>
          </a:xfrm>
          <a:prstGeom prst="rect">
            <a:avLst/>
          </a:prstGeom>
        </p:spPr>
      </p:pic>
    </p:spTree>
    <p:extLst>
      <p:ext uri="{BB962C8B-B14F-4D97-AF65-F5344CB8AC3E}">
        <p14:creationId xmlns:p14="http://schemas.microsoft.com/office/powerpoint/2010/main" val="303361664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divider slide white sub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59200" y="1609200"/>
            <a:ext cx="6888453" cy="642581"/>
          </a:xfrm>
        </p:spPr>
        <p:txBody>
          <a:bodyPr>
            <a:normAutofit/>
          </a:bodyPr>
          <a:lstStyle>
            <a:lvl1pPr>
              <a:defRPr sz="3600">
                <a:solidFill>
                  <a:schemeClr val="tx1"/>
                </a:solidFill>
              </a:defRPr>
            </a:lvl1pPr>
          </a:lstStyle>
          <a:p>
            <a:r>
              <a:rPr lang="en-GB"/>
              <a:t>Click to edit Master title style</a:t>
            </a:r>
            <a:endParaRPr lang="en-GB" dirty="0"/>
          </a:p>
        </p:txBody>
      </p:sp>
      <p:pic>
        <p:nvPicPr>
          <p:cNvPr id="8" name="Picture 7">
            <a:extLs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4967" y="1776272"/>
            <a:ext cx="4997033" cy="5081728"/>
          </a:xfrm>
          <a:prstGeom prst="rect">
            <a:avLst/>
          </a:prstGeom>
        </p:spPr>
      </p:pic>
      <p:sp>
        <p:nvSpPr>
          <p:cNvPr id="12" name="Subtitle 2"/>
          <p:cNvSpPr>
            <a:spLocks noGrp="1"/>
          </p:cNvSpPr>
          <p:nvPr>
            <p:ph type="subTitle" idx="1"/>
          </p:nvPr>
        </p:nvSpPr>
        <p:spPr>
          <a:xfrm>
            <a:off x="1159200" y="2304000"/>
            <a:ext cx="6888453" cy="743201"/>
          </a:xfrm>
        </p:spPr>
        <p:txBody>
          <a:bodyPr>
            <a:normAutofit/>
          </a:bodyPr>
          <a:lstStyle>
            <a:lvl1pPr marL="0" indent="0" algn="l">
              <a:buNone/>
              <a:defRPr sz="32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15" name="Slide Number Placeholder 5"/>
          <p:cNvSpPr>
            <a:spLocks noGrp="1"/>
          </p:cNvSpPr>
          <p:nvPr>
            <p:ph type="sldNum" sz="quarter" idx="4"/>
          </p:nvPr>
        </p:nvSpPr>
        <p:spPr>
          <a:xfrm>
            <a:off x="360000" y="6357600"/>
            <a:ext cx="494695" cy="360000"/>
          </a:xfrm>
          <a:prstGeom prst="rect">
            <a:avLst/>
          </a:prstGeom>
        </p:spPr>
        <p:txBody>
          <a:bodyPr vert="horz" lIns="91440" tIns="45720" rIns="91440" bIns="45720" rtlCol="0" anchor="t" anchorCtr="0"/>
          <a:lstStyle>
            <a:lvl1pPr algn="l">
              <a:defRPr sz="1000">
                <a:solidFill>
                  <a:schemeClr val="tx1"/>
                </a:solidFill>
                <a:latin typeface="Arial" panose="020B0604020202020204" pitchFamily="34" charset="0"/>
                <a:cs typeface="Arial" panose="020B0604020202020204" pitchFamily="34" charset="0"/>
              </a:defRPr>
            </a:lvl1pPr>
          </a:lstStyle>
          <a:p>
            <a:fld id="{7B9FD820-6B44-4362-B696-082C5B033795}" type="slidenum">
              <a:rPr lang="en-GB" smtClean="0"/>
              <a:pPr/>
              <a:t>‹#›</a:t>
            </a:fld>
            <a:endParaRPr lang="en-GB" dirty="0"/>
          </a:p>
        </p:txBody>
      </p:sp>
      <p:sp>
        <p:nvSpPr>
          <p:cNvPr id="17" name="TextBox 16"/>
          <p:cNvSpPr txBox="1"/>
          <p:nvPr userDrawn="1"/>
        </p:nvSpPr>
        <p:spPr>
          <a:xfrm>
            <a:off x="838800" y="6357600"/>
            <a:ext cx="2160000" cy="246221"/>
          </a:xfrm>
          <a:prstGeom prst="rect">
            <a:avLst/>
          </a:prstGeom>
          <a:noFill/>
        </p:spPr>
        <p:txBody>
          <a:bodyPr wrap="square" rtlCol="0">
            <a:spAutoFit/>
          </a:bodyPr>
          <a:lstStyle/>
          <a:p>
            <a:r>
              <a:rPr lang="en-GB" sz="1000"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College of Policing Limited 2025</a:t>
            </a:r>
            <a:endParaRPr lang="en-GB" sz="1000" kern="1200" dirty="0">
              <a:solidFill>
                <a:schemeClr val="tx1"/>
              </a:solidFill>
              <a:effectLst/>
              <a:latin typeface="+mn-lt"/>
              <a:ea typeface="+mn-ea"/>
              <a:cs typeface="+mn-cs"/>
            </a:endParaRPr>
          </a:p>
        </p:txBody>
      </p:sp>
      <p:pic>
        <p:nvPicPr>
          <p:cNvPr id="3" name="Picture 2" descr="College of Policing - Leadership, standards, performance">
            <a:extLst>
              <a:ext uri="{FF2B5EF4-FFF2-40B4-BE49-F238E27FC236}">
                <a16:creationId xmlns:a16="http://schemas.microsoft.com/office/drawing/2014/main" id="{D4650741-BD31-3D72-DE4F-8C9DE28154C0}"/>
              </a:ext>
            </a:extLst>
          </p:cNvPr>
          <p:cNvPicPr>
            <a:picLocks noChangeAspect="1"/>
          </p:cNvPicPr>
          <p:nvPr userDrawn="1"/>
        </p:nvPicPr>
        <p:blipFill>
          <a:blip r:embed="rId3"/>
          <a:srcRect/>
          <a:stretch/>
        </p:blipFill>
        <p:spPr>
          <a:xfrm>
            <a:off x="367130" y="401796"/>
            <a:ext cx="3761392" cy="854204"/>
          </a:xfrm>
          <a:prstGeom prst="rect">
            <a:avLst/>
          </a:prstGeom>
        </p:spPr>
      </p:pic>
    </p:spTree>
    <p:extLst>
      <p:ext uri="{BB962C8B-B14F-4D97-AF65-F5344CB8AC3E}">
        <p14:creationId xmlns:p14="http://schemas.microsoft.com/office/powerpoint/2010/main" val="422367411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divider slide photography">
    <p:bg>
      <p:bgRef idx="1001">
        <a:schemeClr val="bg1"/>
      </p:bgRef>
    </p:bg>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xmlns=""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4340"/>
          <a:stretch/>
        </p:blipFill>
        <p:spPr>
          <a:xfrm>
            <a:off x="1" y="2382769"/>
            <a:ext cx="7818968" cy="4475232"/>
          </a:xfrm>
          <a:prstGeom prst="rect">
            <a:avLst/>
          </a:prstGeom>
        </p:spPr>
      </p:pic>
      <p:sp>
        <p:nvSpPr>
          <p:cNvPr id="2" name="Title 1"/>
          <p:cNvSpPr>
            <a:spLocks noGrp="1"/>
          </p:cNvSpPr>
          <p:nvPr>
            <p:ph type="title"/>
          </p:nvPr>
        </p:nvSpPr>
        <p:spPr>
          <a:xfrm>
            <a:off x="1159200" y="1609200"/>
            <a:ext cx="9141105" cy="642581"/>
          </a:xfrm>
        </p:spPr>
        <p:txBody>
          <a:bodyPr>
            <a:normAutofit/>
          </a:bodyPr>
          <a:lstStyle>
            <a:lvl1pPr>
              <a:defRPr sz="3600">
                <a:solidFill>
                  <a:schemeClr val="tx1"/>
                </a:solidFill>
              </a:defRPr>
            </a:lvl1pPr>
          </a:lstStyle>
          <a:p>
            <a:r>
              <a:rPr lang="en-GB"/>
              <a:t>Click to edit Master title style</a:t>
            </a:r>
            <a:endParaRPr lang="en-GB" dirty="0"/>
          </a:p>
        </p:txBody>
      </p:sp>
      <p:pic>
        <p:nvPicPr>
          <p:cNvPr id="13" name="Picture 12">
            <a:extLst>
              <a:ext uri="{C183D7F6-B498-43B3-948B-1728B52AA6E4}">
                <adec:decorative xmlns:adec="http://schemas.microsoft.com/office/drawing/2017/decorative" xmlns=""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9104"/>
          <a:stretch/>
        </p:blipFill>
        <p:spPr>
          <a:xfrm>
            <a:off x="8115905" y="1554348"/>
            <a:ext cx="4076095" cy="5303653"/>
          </a:xfrm>
          <a:prstGeom prst="rect">
            <a:avLst/>
          </a:prstGeom>
        </p:spPr>
      </p:pic>
      <p:sp>
        <p:nvSpPr>
          <p:cNvPr id="15" name="Subtitle 2"/>
          <p:cNvSpPr>
            <a:spLocks noGrp="1"/>
          </p:cNvSpPr>
          <p:nvPr>
            <p:ph type="subTitle" idx="1"/>
          </p:nvPr>
        </p:nvSpPr>
        <p:spPr>
          <a:xfrm>
            <a:off x="1159200" y="2304000"/>
            <a:ext cx="9141105" cy="529208"/>
          </a:xfrm>
        </p:spPr>
        <p:txBody>
          <a:bodyPr>
            <a:normAutofit/>
          </a:bodyPr>
          <a:lstStyle>
            <a:lvl1pPr marL="0" indent="0" algn="l">
              <a:buNone/>
              <a:defRPr sz="32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18" name="Slide Number Placeholder 5"/>
          <p:cNvSpPr>
            <a:spLocks noGrp="1"/>
          </p:cNvSpPr>
          <p:nvPr>
            <p:ph type="sldNum" sz="quarter" idx="4"/>
          </p:nvPr>
        </p:nvSpPr>
        <p:spPr>
          <a:xfrm>
            <a:off x="360000" y="6357600"/>
            <a:ext cx="494695" cy="360000"/>
          </a:xfrm>
          <a:prstGeom prst="rect">
            <a:avLst/>
          </a:prstGeom>
        </p:spPr>
        <p:txBody>
          <a:bodyPr vert="horz" lIns="91440" tIns="45720" rIns="91440" bIns="45720" rtlCol="0" anchor="t" anchorCtr="0"/>
          <a:lstStyle>
            <a:lvl1pPr algn="l">
              <a:defRPr sz="1000">
                <a:solidFill>
                  <a:schemeClr val="bg1"/>
                </a:solidFill>
                <a:latin typeface="Arial" panose="020B0604020202020204" pitchFamily="34" charset="0"/>
                <a:cs typeface="Arial" panose="020B0604020202020204" pitchFamily="34" charset="0"/>
              </a:defRPr>
            </a:lvl1pPr>
          </a:lstStyle>
          <a:p>
            <a:fld id="{7B9FD820-6B44-4362-B696-082C5B033795}" type="slidenum">
              <a:rPr lang="en-GB" smtClean="0"/>
              <a:pPr/>
              <a:t>‹#›</a:t>
            </a:fld>
            <a:endParaRPr lang="en-GB" dirty="0"/>
          </a:p>
        </p:txBody>
      </p:sp>
      <p:sp>
        <p:nvSpPr>
          <p:cNvPr id="20" name="TextBox 19"/>
          <p:cNvSpPr txBox="1"/>
          <p:nvPr userDrawn="1"/>
        </p:nvSpPr>
        <p:spPr>
          <a:xfrm>
            <a:off x="838800" y="6357600"/>
            <a:ext cx="2160000" cy="246221"/>
          </a:xfrm>
          <a:prstGeom prst="rect">
            <a:avLst/>
          </a:prstGeom>
          <a:noFill/>
        </p:spPr>
        <p:txBody>
          <a:bodyPr wrap="square" rtlCol="0">
            <a:spAutoFit/>
          </a:bodyPr>
          <a:lstStyle/>
          <a:p>
            <a:r>
              <a:rPr lang="en-GB" sz="1000" kern="1200" dirty="0">
                <a:solidFill>
                  <a:schemeClr val="bg1"/>
                </a:solidFill>
                <a:effectLst/>
                <a:latin typeface="+mn-lt"/>
                <a:ea typeface="+mn-ea"/>
                <a:cs typeface="+mn-cs"/>
              </a:rPr>
              <a:t>© </a:t>
            </a:r>
            <a:r>
              <a:rPr lang="en-US" sz="1000" kern="1200" dirty="0">
                <a:solidFill>
                  <a:schemeClr val="bg1"/>
                </a:solidFill>
                <a:effectLst/>
                <a:latin typeface="+mn-lt"/>
                <a:ea typeface="+mn-ea"/>
                <a:cs typeface="+mn-cs"/>
              </a:rPr>
              <a:t>College of Policing Limited 2025</a:t>
            </a:r>
            <a:endParaRPr lang="en-GB" sz="1000" kern="1200" dirty="0">
              <a:solidFill>
                <a:schemeClr val="bg1"/>
              </a:solidFill>
              <a:effectLst/>
              <a:latin typeface="+mn-lt"/>
              <a:ea typeface="+mn-ea"/>
              <a:cs typeface="+mn-cs"/>
            </a:endParaRPr>
          </a:p>
        </p:txBody>
      </p:sp>
      <p:pic>
        <p:nvPicPr>
          <p:cNvPr id="3" name="Picture 2" descr="College of Policing - Leadership, standards, performance">
            <a:extLst>
              <a:ext uri="{FF2B5EF4-FFF2-40B4-BE49-F238E27FC236}">
                <a16:creationId xmlns:a16="http://schemas.microsoft.com/office/drawing/2014/main" id="{E96FC2A9-70C4-5FC7-A877-AC75EF985A75}"/>
              </a:ext>
            </a:extLst>
          </p:cNvPr>
          <p:cNvPicPr>
            <a:picLocks noChangeAspect="1"/>
          </p:cNvPicPr>
          <p:nvPr userDrawn="1"/>
        </p:nvPicPr>
        <p:blipFill>
          <a:blip r:embed="rId4"/>
          <a:srcRect/>
          <a:stretch/>
        </p:blipFill>
        <p:spPr>
          <a:xfrm>
            <a:off x="367130" y="401796"/>
            <a:ext cx="3761392" cy="854204"/>
          </a:xfrm>
          <a:prstGeom prst="rect">
            <a:avLst/>
          </a:prstGeom>
        </p:spPr>
      </p:pic>
    </p:spTree>
    <p:extLst>
      <p:ext uri="{BB962C8B-B14F-4D97-AF65-F5344CB8AC3E}">
        <p14:creationId xmlns:p14="http://schemas.microsoft.com/office/powerpoint/2010/main" val="95746365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divider slide photography 2">
    <p:bg>
      <p:bgRef idx="1001">
        <a:schemeClr val="bg1"/>
      </p:bgRef>
    </p:bg>
    <p:spTree>
      <p:nvGrpSpPr>
        <p:cNvPr id="1" name=""/>
        <p:cNvGrpSpPr/>
        <p:nvPr/>
      </p:nvGrpSpPr>
      <p:grpSpPr>
        <a:xfrm>
          <a:off x="0" y="0"/>
          <a:ext cx="0" cy="0"/>
          <a:chOff x="0" y="0"/>
          <a:chExt cx="0" cy="0"/>
        </a:xfrm>
      </p:grpSpPr>
      <p:pic>
        <p:nvPicPr>
          <p:cNvPr id="18" name="Picture 17">
            <a:extLst>
              <a:ext uri="{C183D7F6-B498-43B3-948B-1728B52AA6E4}">
                <adec:decorative xmlns:adec="http://schemas.microsoft.com/office/drawing/2017/decorative" xmlns=""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067" b="49732"/>
          <a:stretch/>
        </p:blipFill>
        <p:spPr>
          <a:xfrm>
            <a:off x="7497" y="2323427"/>
            <a:ext cx="7818969" cy="4534573"/>
          </a:xfrm>
          <a:prstGeom prst="rect">
            <a:avLst/>
          </a:prstGeom>
        </p:spPr>
      </p:pic>
      <p:pic>
        <p:nvPicPr>
          <p:cNvPr id="19" name="Picture 18">
            <a:extLs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7585" y="1554347"/>
            <a:ext cx="4039080" cy="5303653"/>
          </a:xfrm>
          <a:prstGeom prst="rect">
            <a:avLst/>
          </a:prstGeom>
        </p:spPr>
      </p:pic>
      <p:sp>
        <p:nvSpPr>
          <p:cNvPr id="21" name="Title 1"/>
          <p:cNvSpPr>
            <a:spLocks noGrp="1"/>
          </p:cNvSpPr>
          <p:nvPr>
            <p:ph type="title"/>
          </p:nvPr>
        </p:nvSpPr>
        <p:spPr>
          <a:xfrm>
            <a:off x="1159200" y="1609200"/>
            <a:ext cx="9141105" cy="642581"/>
          </a:xfrm>
        </p:spPr>
        <p:txBody>
          <a:bodyPr>
            <a:normAutofit/>
          </a:bodyPr>
          <a:lstStyle>
            <a:lvl1pPr>
              <a:defRPr sz="3600">
                <a:solidFill>
                  <a:schemeClr val="tx1"/>
                </a:solidFill>
              </a:defRPr>
            </a:lvl1pPr>
          </a:lstStyle>
          <a:p>
            <a:r>
              <a:rPr lang="en-GB"/>
              <a:t>Click to edit Master title style</a:t>
            </a:r>
            <a:endParaRPr lang="en-GB" dirty="0"/>
          </a:p>
        </p:txBody>
      </p:sp>
      <p:sp>
        <p:nvSpPr>
          <p:cNvPr id="22" name="Subtitle 2"/>
          <p:cNvSpPr>
            <a:spLocks noGrp="1"/>
          </p:cNvSpPr>
          <p:nvPr>
            <p:ph type="subTitle" idx="1"/>
          </p:nvPr>
        </p:nvSpPr>
        <p:spPr>
          <a:xfrm>
            <a:off x="1159200" y="2304000"/>
            <a:ext cx="9141105" cy="529208"/>
          </a:xfrm>
        </p:spPr>
        <p:txBody>
          <a:bodyPr>
            <a:normAutofit/>
          </a:bodyPr>
          <a:lstStyle>
            <a:lvl1pPr marL="0" indent="0" algn="l">
              <a:buNone/>
              <a:defRPr sz="32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25" name="Slide Number Placeholder 5"/>
          <p:cNvSpPr>
            <a:spLocks noGrp="1"/>
          </p:cNvSpPr>
          <p:nvPr>
            <p:ph type="sldNum" sz="quarter" idx="4"/>
          </p:nvPr>
        </p:nvSpPr>
        <p:spPr>
          <a:xfrm>
            <a:off x="360000" y="6357600"/>
            <a:ext cx="494695" cy="360000"/>
          </a:xfrm>
          <a:prstGeom prst="rect">
            <a:avLst/>
          </a:prstGeom>
        </p:spPr>
        <p:txBody>
          <a:bodyPr vert="horz" lIns="91440" tIns="45720" rIns="91440" bIns="45720" rtlCol="0" anchor="t" anchorCtr="0"/>
          <a:lstStyle>
            <a:lvl1pPr algn="l">
              <a:defRPr sz="1000">
                <a:solidFill>
                  <a:schemeClr val="bg1"/>
                </a:solidFill>
                <a:latin typeface="Arial" panose="020B0604020202020204" pitchFamily="34" charset="0"/>
                <a:cs typeface="Arial" panose="020B0604020202020204" pitchFamily="34" charset="0"/>
              </a:defRPr>
            </a:lvl1pPr>
          </a:lstStyle>
          <a:p>
            <a:fld id="{7B9FD820-6B44-4362-B696-082C5B033795}" type="slidenum">
              <a:rPr lang="en-GB" smtClean="0"/>
              <a:pPr/>
              <a:t>‹#›</a:t>
            </a:fld>
            <a:endParaRPr lang="en-GB" dirty="0"/>
          </a:p>
        </p:txBody>
      </p:sp>
      <p:sp>
        <p:nvSpPr>
          <p:cNvPr id="27" name="TextBox 26"/>
          <p:cNvSpPr txBox="1"/>
          <p:nvPr userDrawn="1"/>
        </p:nvSpPr>
        <p:spPr>
          <a:xfrm>
            <a:off x="838800" y="6357599"/>
            <a:ext cx="2160000" cy="246221"/>
          </a:xfrm>
          <a:prstGeom prst="rect">
            <a:avLst/>
          </a:prstGeom>
          <a:noFill/>
        </p:spPr>
        <p:txBody>
          <a:bodyPr wrap="square" rtlCol="0">
            <a:spAutoFit/>
          </a:bodyPr>
          <a:lstStyle/>
          <a:p>
            <a:r>
              <a:rPr lang="en-GB" sz="1000" kern="1200" dirty="0">
                <a:solidFill>
                  <a:schemeClr val="bg1"/>
                </a:solidFill>
                <a:effectLst/>
                <a:latin typeface="+mn-lt"/>
                <a:ea typeface="+mn-ea"/>
                <a:cs typeface="+mn-cs"/>
              </a:rPr>
              <a:t>© </a:t>
            </a:r>
            <a:r>
              <a:rPr lang="en-US" sz="1000" kern="1200" dirty="0">
                <a:solidFill>
                  <a:schemeClr val="bg1"/>
                </a:solidFill>
                <a:effectLst/>
                <a:latin typeface="+mn-lt"/>
                <a:ea typeface="+mn-ea"/>
                <a:cs typeface="+mn-cs"/>
              </a:rPr>
              <a:t>College of Policing Limited 2025</a:t>
            </a:r>
            <a:endParaRPr lang="en-GB" sz="1000" kern="1200" dirty="0">
              <a:solidFill>
                <a:schemeClr val="bg1"/>
              </a:solidFill>
              <a:effectLst/>
              <a:latin typeface="+mn-lt"/>
              <a:ea typeface="+mn-ea"/>
              <a:cs typeface="+mn-cs"/>
            </a:endParaRPr>
          </a:p>
        </p:txBody>
      </p:sp>
      <p:pic>
        <p:nvPicPr>
          <p:cNvPr id="2" name="Picture 1" descr="College of Policing - Leadership, standards, performance">
            <a:extLst>
              <a:ext uri="{FF2B5EF4-FFF2-40B4-BE49-F238E27FC236}">
                <a16:creationId xmlns:a16="http://schemas.microsoft.com/office/drawing/2014/main" id="{98762F89-1FAA-D9B6-0A46-70B076EB1BD0}"/>
              </a:ext>
            </a:extLst>
          </p:cNvPr>
          <p:cNvPicPr>
            <a:picLocks noChangeAspect="1"/>
          </p:cNvPicPr>
          <p:nvPr userDrawn="1"/>
        </p:nvPicPr>
        <p:blipFill>
          <a:blip r:embed="rId4"/>
          <a:srcRect/>
          <a:stretch/>
        </p:blipFill>
        <p:spPr>
          <a:xfrm>
            <a:off x="367130" y="401796"/>
            <a:ext cx="3761392" cy="854204"/>
          </a:xfrm>
          <a:prstGeom prst="rect">
            <a:avLst/>
          </a:prstGeom>
        </p:spPr>
      </p:pic>
    </p:spTree>
    <p:extLst>
      <p:ext uri="{BB962C8B-B14F-4D97-AF65-F5344CB8AC3E}">
        <p14:creationId xmlns:p14="http://schemas.microsoft.com/office/powerpoint/2010/main" val="171185477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ctrTitle"/>
          </p:nvPr>
        </p:nvSpPr>
        <p:spPr>
          <a:xfrm>
            <a:off x="838800" y="1134000"/>
            <a:ext cx="10440000" cy="655119"/>
          </a:xfrm>
        </p:spPr>
        <p:txBody>
          <a:bodyPr anchor="ctr" anchorCtr="0">
            <a:normAutofit/>
          </a:bodyPr>
          <a:lstStyle>
            <a:lvl1pPr algn="l">
              <a:defRPr sz="2800">
                <a:solidFill>
                  <a:srgbClr val="2E2C70"/>
                </a:solidFill>
              </a:defRPr>
            </a:lvl1pPr>
          </a:lstStyle>
          <a:p>
            <a:r>
              <a:rPr lang="en-GB"/>
              <a:t>Click to edit Master title style</a:t>
            </a:r>
            <a:endParaRPr lang="en-GB" dirty="0"/>
          </a:p>
        </p:txBody>
      </p:sp>
      <p:sp>
        <p:nvSpPr>
          <p:cNvPr id="3" name="Subtitle 2"/>
          <p:cNvSpPr>
            <a:spLocks noGrp="1"/>
          </p:cNvSpPr>
          <p:nvPr>
            <p:ph type="subTitle" idx="1"/>
          </p:nvPr>
        </p:nvSpPr>
        <p:spPr>
          <a:xfrm>
            <a:off x="838799" y="1800000"/>
            <a:ext cx="10440000" cy="499996"/>
          </a:xfrm>
        </p:spPr>
        <p:txBody>
          <a:bodyPr>
            <a:norm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10" name="Content Placeholder 2"/>
          <p:cNvSpPr>
            <a:spLocks noGrp="1"/>
          </p:cNvSpPr>
          <p:nvPr>
            <p:ph idx="10"/>
          </p:nvPr>
        </p:nvSpPr>
        <p:spPr>
          <a:xfrm>
            <a:off x="838200" y="2306822"/>
            <a:ext cx="10440000" cy="38445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Slide Number Placeholder 5"/>
          <p:cNvSpPr>
            <a:spLocks noGrp="1"/>
          </p:cNvSpPr>
          <p:nvPr>
            <p:ph type="sldNum" sz="quarter" idx="4"/>
          </p:nvPr>
        </p:nvSpPr>
        <p:spPr>
          <a:xfrm>
            <a:off x="360000" y="6357600"/>
            <a:ext cx="494695" cy="360000"/>
          </a:xfrm>
          <a:prstGeom prst="rect">
            <a:avLst/>
          </a:prstGeom>
        </p:spPr>
        <p:txBody>
          <a:bodyPr vert="horz" lIns="91440" tIns="45720" rIns="91440" bIns="45720" rtlCol="0" anchor="t" anchorCtr="0"/>
          <a:lstStyle>
            <a:lvl1pPr algn="l">
              <a:defRPr sz="1000">
                <a:solidFill>
                  <a:schemeClr val="tx1"/>
                </a:solidFill>
                <a:latin typeface="Arial" panose="020B0604020202020204" pitchFamily="34" charset="0"/>
                <a:cs typeface="Arial" panose="020B0604020202020204" pitchFamily="34" charset="0"/>
              </a:defRPr>
            </a:lvl1pPr>
          </a:lstStyle>
          <a:p>
            <a:fld id="{7B9FD820-6B44-4362-B696-082C5B033795}" type="slidenum">
              <a:rPr lang="en-GB" smtClean="0"/>
              <a:pPr/>
              <a:t>‹#›</a:t>
            </a:fld>
            <a:endParaRPr lang="en-GB" dirty="0"/>
          </a:p>
        </p:txBody>
      </p:sp>
      <p:sp>
        <p:nvSpPr>
          <p:cNvPr id="15" name="TextBox 14"/>
          <p:cNvSpPr txBox="1"/>
          <p:nvPr userDrawn="1"/>
        </p:nvSpPr>
        <p:spPr>
          <a:xfrm>
            <a:off x="838800" y="6357600"/>
            <a:ext cx="2160000" cy="246221"/>
          </a:xfrm>
          <a:prstGeom prst="rect">
            <a:avLst/>
          </a:prstGeom>
          <a:noFill/>
        </p:spPr>
        <p:txBody>
          <a:bodyPr wrap="square" rtlCol="0">
            <a:spAutoFit/>
          </a:bodyPr>
          <a:lstStyle/>
          <a:p>
            <a:r>
              <a:rPr lang="en-GB" sz="1000"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College of Policing Limited 2025</a:t>
            </a:r>
            <a:endParaRPr lang="en-GB" sz="1000" kern="1200" dirty="0">
              <a:solidFill>
                <a:schemeClr val="tx1"/>
              </a:solidFill>
              <a:effectLst/>
              <a:latin typeface="+mn-lt"/>
              <a:ea typeface="+mn-ea"/>
              <a:cs typeface="+mn-cs"/>
            </a:endParaRPr>
          </a:p>
        </p:txBody>
      </p:sp>
      <p:pic>
        <p:nvPicPr>
          <p:cNvPr id="5" name="Picture 4" descr="College of Policing - Leadership, standards, performance">
            <a:extLst>
              <a:ext uri="{FF2B5EF4-FFF2-40B4-BE49-F238E27FC236}">
                <a16:creationId xmlns:a16="http://schemas.microsoft.com/office/drawing/2014/main" id="{6079FE42-EFD0-2180-D9DE-F11FF0F6894A}"/>
              </a:ext>
            </a:extLst>
          </p:cNvPr>
          <p:cNvPicPr>
            <a:picLocks noChangeAspect="1"/>
          </p:cNvPicPr>
          <p:nvPr userDrawn="1"/>
        </p:nvPicPr>
        <p:blipFill>
          <a:blip r:embed="rId2"/>
          <a:srcRect/>
          <a:stretch/>
        </p:blipFill>
        <p:spPr>
          <a:xfrm>
            <a:off x="161406" y="273757"/>
            <a:ext cx="3365456" cy="764288"/>
          </a:xfrm>
          <a:prstGeom prst="rect">
            <a:avLst/>
          </a:prstGeom>
        </p:spPr>
      </p:pic>
    </p:spTree>
    <p:extLst>
      <p:ext uri="{BB962C8B-B14F-4D97-AF65-F5344CB8AC3E}">
        <p14:creationId xmlns:p14="http://schemas.microsoft.com/office/powerpoint/2010/main" val="3014363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Slide Number Placeholder 5"/>
          <p:cNvSpPr>
            <a:spLocks noGrp="1"/>
          </p:cNvSpPr>
          <p:nvPr>
            <p:ph type="sldNum" sz="quarter" idx="4"/>
          </p:nvPr>
        </p:nvSpPr>
        <p:spPr>
          <a:xfrm>
            <a:off x="360000" y="6357600"/>
            <a:ext cx="494695" cy="360000"/>
          </a:xfrm>
          <a:prstGeom prst="rect">
            <a:avLst/>
          </a:prstGeom>
        </p:spPr>
        <p:txBody>
          <a:bodyPr vert="horz" lIns="91440" tIns="45720" rIns="91440" bIns="45720" rtlCol="0" anchor="t" anchorCtr="0"/>
          <a:lstStyle>
            <a:lvl1pPr algn="l">
              <a:defRPr sz="1000">
                <a:solidFill>
                  <a:schemeClr val="tx1"/>
                </a:solidFill>
                <a:latin typeface="Arial" panose="020B0604020202020204" pitchFamily="34" charset="0"/>
                <a:cs typeface="Arial" panose="020B0604020202020204" pitchFamily="34" charset="0"/>
              </a:defRPr>
            </a:lvl1pPr>
          </a:lstStyle>
          <a:p>
            <a:fld id="{7B9FD820-6B44-4362-B696-082C5B033795}" type="slidenum">
              <a:rPr lang="en-GB" smtClean="0"/>
              <a:pPr/>
              <a:t>‹#›</a:t>
            </a:fld>
            <a:endParaRPr lang="en-GB" dirty="0"/>
          </a:p>
        </p:txBody>
      </p:sp>
      <p:sp>
        <p:nvSpPr>
          <p:cNvPr id="14" name="TextBox 13"/>
          <p:cNvSpPr txBox="1"/>
          <p:nvPr userDrawn="1"/>
        </p:nvSpPr>
        <p:spPr>
          <a:xfrm>
            <a:off x="838800" y="6357600"/>
            <a:ext cx="2160000" cy="246221"/>
          </a:xfrm>
          <a:prstGeom prst="rect">
            <a:avLst/>
          </a:prstGeom>
          <a:noFill/>
        </p:spPr>
        <p:txBody>
          <a:bodyPr wrap="square" rtlCol="0">
            <a:spAutoFit/>
          </a:bodyPr>
          <a:lstStyle/>
          <a:p>
            <a:r>
              <a:rPr lang="en-GB" sz="1000"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College of Policing Limited 2025</a:t>
            </a:r>
            <a:endParaRPr lang="en-GB" sz="1000" kern="1200" dirty="0">
              <a:solidFill>
                <a:schemeClr val="tx1"/>
              </a:solidFill>
              <a:effectLst/>
              <a:latin typeface="+mn-lt"/>
              <a:ea typeface="+mn-ea"/>
              <a:cs typeface="+mn-cs"/>
            </a:endParaRPr>
          </a:p>
        </p:txBody>
      </p:sp>
      <p:pic>
        <p:nvPicPr>
          <p:cNvPr id="4" name="Picture 3" descr="College of Policing - Leadership, standards, performance">
            <a:extLst>
              <a:ext uri="{FF2B5EF4-FFF2-40B4-BE49-F238E27FC236}">
                <a16:creationId xmlns:a16="http://schemas.microsoft.com/office/drawing/2014/main" id="{4A61F6FD-3610-F276-4F9F-1DFDE20F39DD}"/>
              </a:ext>
            </a:extLst>
          </p:cNvPr>
          <p:cNvPicPr>
            <a:picLocks noChangeAspect="1"/>
          </p:cNvPicPr>
          <p:nvPr userDrawn="1"/>
        </p:nvPicPr>
        <p:blipFill>
          <a:blip r:embed="rId2"/>
          <a:srcRect/>
          <a:stretch/>
        </p:blipFill>
        <p:spPr>
          <a:xfrm>
            <a:off x="161406" y="273757"/>
            <a:ext cx="3365456" cy="764288"/>
          </a:xfrm>
          <a:prstGeom prst="rect">
            <a:avLst/>
          </a:prstGeom>
        </p:spPr>
      </p:pic>
    </p:spTree>
    <p:extLst>
      <p:ext uri="{BB962C8B-B14F-4D97-AF65-F5344CB8AC3E}">
        <p14:creationId xmlns:p14="http://schemas.microsoft.com/office/powerpoint/2010/main" val="1593394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0398-E498-5C31-D1E7-561A66774162}"/>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B805C821-D061-B6D2-9A7C-2FF0E340A959}"/>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0FD97F-251F-2EBA-2D72-691973350675}"/>
              </a:ext>
            </a:extLst>
          </p:cNvPr>
          <p:cNvSpPr txBox="1">
            <a:spLocks noGrp="1"/>
          </p:cNvSpPr>
          <p:nvPr>
            <p:ph type="dt" sz="half" idx="7"/>
          </p:nvPr>
        </p:nvSpPr>
        <p:spPr/>
        <p:txBody>
          <a:bodyPr/>
          <a:lstStyle>
            <a:lvl1pPr>
              <a:defRPr/>
            </a:lvl1pPr>
          </a:lstStyle>
          <a:p>
            <a:pPr lvl="0"/>
            <a:fld id="{34EE2171-FBF8-4F78-8C80-85114DFA4FD1}" type="datetime1">
              <a:rPr lang="en-GB"/>
              <a:pPr lvl="0"/>
              <a:t>17/02/2025</a:t>
            </a:fld>
            <a:endParaRPr lang="en-GB"/>
          </a:p>
        </p:txBody>
      </p:sp>
      <p:sp>
        <p:nvSpPr>
          <p:cNvPr id="5" name="Footer Placeholder 4">
            <a:extLst>
              <a:ext uri="{FF2B5EF4-FFF2-40B4-BE49-F238E27FC236}">
                <a16:creationId xmlns:a16="http://schemas.microsoft.com/office/drawing/2014/main" id="{1C8DFBF5-40F9-C79C-6352-E183F38F5675}"/>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F91A9553-61E3-8DE2-8CFE-9AB12D47D758}"/>
              </a:ext>
            </a:extLst>
          </p:cNvPr>
          <p:cNvSpPr txBox="1">
            <a:spLocks noGrp="1"/>
          </p:cNvSpPr>
          <p:nvPr>
            <p:ph type="sldNum" sz="quarter" idx="8"/>
          </p:nvPr>
        </p:nvSpPr>
        <p:spPr/>
        <p:txBody>
          <a:bodyPr/>
          <a:lstStyle>
            <a:lvl1pPr>
              <a:defRPr/>
            </a:lvl1pPr>
          </a:lstStyle>
          <a:p>
            <a:pPr lvl="0"/>
            <a:fld id="{FAF749B5-E2BC-497A-A1C0-A5A7877273C3}" type="slidenum">
              <a:t>‹#›</a:t>
            </a:fld>
            <a:endParaRPr lang="en-GB"/>
          </a:p>
        </p:txBody>
      </p:sp>
    </p:spTree>
    <p:extLst>
      <p:ext uri="{BB962C8B-B14F-4D97-AF65-F5344CB8AC3E}">
        <p14:creationId xmlns:p14="http://schemas.microsoft.com/office/powerpoint/2010/main" val="1716485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00000"/>
            <a:ext cx="50400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238200" y="1800000"/>
            <a:ext cx="50400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5"/>
          <p:cNvSpPr>
            <a:spLocks noGrp="1"/>
          </p:cNvSpPr>
          <p:nvPr>
            <p:ph type="sldNum" sz="quarter" idx="4"/>
          </p:nvPr>
        </p:nvSpPr>
        <p:spPr>
          <a:xfrm>
            <a:off x="360000" y="6357600"/>
            <a:ext cx="494695" cy="360000"/>
          </a:xfrm>
          <a:prstGeom prst="rect">
            <a:avLst/>
          </a:prstGeom>
        </p:spPr>
        <p:txBody>
          <a:bodyPr vert="horz" lIns="91440" tIns="45720" rIns="91440" bIns="45720" rtlCol="0" anchor="t" anchorCtr="0"/>
          <a:lstStyle>
            <a:lvl1pPr algn="l">
              <a:defRPr sz="1000">
                <a:solidFill>
                  <a:schemeClr val="tx1"/>
                </a:solidFill>
                <a:latin typeface="Arial" panose="020B0604020202020204" pitchFamily="34" charset="0"/>
                <a:cs typeface="Arial" panose="020B0604020202020204" pitchFamily="34" charset="0"/>
              </a:defRPr>
            </a:lvl1pPr>
          </a:lstStyle>
          <a:p>
            <a:fld id="{7B9FD820-6B44-4362-B696-082C5B033795}" type="slidenum">
              <a:rPr lang="en-GB" smtClean="0"/>
              <a:pPr/>
              <a:t>‹#›</a:t>
            </a:fld>
            <a:endParaRPr lang="en-GB" dirty="0"/>
          </a:p>
        </p:txBody>
      </p:sp>
      <p:sp>
        <p:nvSpPr>
          <p:cNvPr id="15" name="TextBox 14"/>
          <p:cNvSpPr txBox="1"/>
          <p:nvPr userDrawn="1"/>
        </p:nvSpPr>
        <p:spPr>
          <a:xfrm>
            <a:off x="838800" y="6357600"/>
            <a:ext cx="2160000" cy="246221"/>
          </a:xfrm>
          <a:prstGeom prst="rect">
            <a:avLst/>
          </a:prstGeom>
          <a:noFill/>
        </p:spPr>
        <p:txBody>
          <a:bodyPr wrap="square" rtlCol="0">
            <a:spAutoFit/>
          </a:bodyPr>
          <a:lstStyle/>
          <a:p>
            <a:r>
              <a:rPr lang="en-GB" sz="1000"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College of Policing Limited 2025</a:t>
            </a:r>
            <a:endParaRPr lang="en-GB" sz="1000" kern="1200" dirty="0">
              <a:solidFill>
                <a:schemeClr val="tx1"/>
              </a:solidFill>
              <a:effectLst/>
              <a:latin typeface="+mn-lt"/>
              <a:ea typeface="+mn-ea"/>
              <a:cs typeface="+mn-cs"/>
            </a:endParaRPr>
          </a:p>
        </p:txBody>
      </p:sp>
      <p:pic>
        <p:nvPicPr>
          <p:cNvPr id="5" name="Picture 4" descr="College of Policing - Leadership, standards, performance">
            <a:extLst>
              <a:ext uri="{FF2B5EF4-FFF2-40B4-BE49-F238E27FC236}">
                <a16:creationId xmlns:a16="http://schemas.microsoft.com/office/drawing/2014/main" id="{42BD6629-6B71-A748-C6DB-0E77FF3E9900}"/>
              </a:ext>
            </a:extLst>
          </p:cNvPr>
          <p:cNvPicPr>
            <a:picLocks noChangeAspect="1"/>
          </p:cNvPicPr>
          <p:nvPr userDrawn="1"/>
        </p:nvPicPr>
        <p:blipFill>
          <a:blip r:embed="rId2"/>
          <a:srcRect/>
          <a:stretch/>
        </p:blipFill>
        <p:spPr>
          <a:xfrm>
            <a:off x="161406" y="273757"/>
            <a:ext cx="3365456" cy="764288"/>
          </a:xfrm>
          <a:prstGeom prst="rect">
            <a:avLst/>
          </a:prstGeom>
        </p:spPr>
      </p:pic>
    </p:spTree>
    <p:extLst>
      <p:ext uri="{BB962C8B-B14F-4D97-AF65-F5344CB8AC3E}">
        <p14:creationId xmlns:p14="http://schemas.microsoft.com/office/powerpoint/2010/main" val="1970350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with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199" y="1800000"/>
            <a:ext cx="7139473"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11" name="Picture 10">
            <a:extLs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6894" y="1554348"/>
            <a:ext cx="4039080" cy="5303653"/>
          </a:xfrm>
          <a:prstGeom prst="rect">
            <a:avLst/>
          </a:prstGeom>
        </p:spPr>
      </p:pic>
      <p:sp>
        <p:nvSpPr>
          <p:cNvPr id="14" name="Slide Number Placeholder 5"/>
          <p:cNvSpPr>
            <a:spLocks noGrp="1"/>
          </p:cNvSpPr>
          <p:nvPr>
            <p:ph type="sldNum" sz="quarter" idx="4"/>
          </p:nvPr>
        </p:nvSpPr>
        <p:spPr>
          <a:xfrm>
            <a:off x="360000" y="6357600"/>
            <a:ext cx="494695" cy="360000"/>
          </a:xfrm>
          <a:prstGeom prst="rect">
            <a:avLst/>
          </a:prstGeom>
        </p:spPr>
        <p:txBody>
          <a:bodyPr vert="horz" lIns="91440" tIns="45720" rIns="91440" bIns="45720" rtlCol="0" anchor="t" anchorCtr="0"/>
          <a:lstStyle>
            <a:lvl1pPr algn="l">
              <a:defRPr sz="1000">
                <a:solidFill>
                  <a:schemeClr val="tx1"/>
                </a:solidFill>
                <a:latin typeface="Arial" panose="020B0604020202020204" pitchFamily="34" charset="0"/>
                <a:cs typeface="Arial" panose="020B0604020202020204" pitchFamily="34" charset="0"/>
              </a:defRPr>
            </a:lvl1pPr>
          </a:lstStyle>
          <a:p>
            <a:fld id="{7B9FD820-6B44-4362-B696-082C5B033795}" type="slidenum">
              <a:rPr lang="en-GB" smtClean="0"/>
              <a:pPr/>
              <a:t>‹#›</a:t>
            </a:fld>
            <a:endParaRPr lang="en-GB" dirty="0"/>
          </a:p>
        </p:txBody>
      </p:sp>
      <p:sp>
        <p:nvSpPr>
          <p:cNvPr id="16" name="TextBox 15"/>
          <p:cNvSpPr txBox="1"/>
          <p:nvPr userDrawn="1"/>
        </p:nvSpPr>
        <p:spPr>
          <a:xfrm>
            <a:off x="838800" y="6357600"/>
            <a:ext cx="2160000" cy="246221"/>
          </a:xfrm>
          <a:prstGeom prst="rect">
            <a:avLst/>
          </a:prstGeom>
          <a:noFill/>
        </p:spPr>
        <p:txBody>
          <a:bodyPr wrap="square" rtlCol="0">
            <a:spAutoFit/>
          </a:bodyPr>
          <a:lstStyle/>
          <a:p>
            <a:r>
              <a:rPr lang="en-GB" sz="1000"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College of Policing Limited 2025</a:t>
            </a:r>
            <a:endParaRPr lang="en-GB" sz="1000" kern="1200" dirty="0">
              <a:solidFill>
                <a:schemeClr val="tx1"/>
              </a:solidFill>
              <a:effectLst/>
              <a:latin typeface="+mn-lt"/>
              <a:ea typeface="+mn-ea"/>
              <a:cs typeface="+mn-cs"/>
            </a:endParaRPr>
          </a:p>
        </p:txBody>
      </p:sp>
      <p:pic>
        <p:nvPicPr>
          <p:cNvPr id="4" name="Picture 3" descr="College of Policing - Leadership, standards, performance">
            <a:extLst>
              <a:ext uri="{FF2B5EF4-FFF2-40B4-BE49-F238E27FC236}">
                <a16:creationId xmlns:a16="http://schemas.microsoft.com/office/drawing/2014/main" id="{4677F0A2-EC3B-DD5F-AEA3-F3AC3A28F860}"/>
              </a:ext>
            </a:extLst>
          </p:cNvPr>
          <p:cNvPicPr>
            <a:picLocks noChangeAspect="1"/>
          </p:cNvPicPr>
          <p:nvPr userDrawn="1"/>
        </p:nvPicPr>
        <p:blipFill>
          <a:blip r:embed="rId3"/>
          <a:srcRect/>
          <a:stretch/>
        </p:blipFill>
        <p:spPr>
          <a:xfrm>
            <a:off x="161406" y="273757"/>
            <a:ext cx="3365456" cy="764288"/>
          </a:xfrm>
          <a:prstGeom prst="rect">
            <a:avLst/>
          </a:prstGeom>
        </p:spPr>
      </p:pic>
    </p:spTree>
    <p:extLst>
      <p:ext uri="{BB962C8B-B14F-4D97-AF65-F5344CB8AC3E}">
        <p14:creationId xmlns:p14="http://schemas.microsoft.com/office/powerpoint/2010/main" val="2592817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15" name="Slide Number Placeholder 5"/>
          <p:cNvSpPr>
            <a:spLocks noGrp="1"/>
          </p:cNvSpPr>
          <p:nvPr>
            <p:ph type="sldNum" sz="quarter" idx="4"/>
          </p:nvPr>
        </p:nvSpPr>
        <p:spPr>
          <a:xfrm>
            <a:off x="360000" y="6357600"/>
            <a:ext cx="494695" cy="360000"/>
          </a:xfrm>
          <a:prstGeom prst="rect">
            <a:avLst/>
          </a:prstGeom>
        </p:spPr>
        <p:txBody>
          <a:bodyPr vert="horz" lIns="91440" tIns="45720" rIns="91440" bIns="45720" rtlCol="0" anchor="t" anchorCtr="0"/>
          <a:lstStyle>
            <a:lvl1pPr algn="l">
              <a:defRPr sz="1000">
                <a:solidFill>
                  <a:schemeClr val="tx1"/>
                </a:solidFill>
                <a:latin typeface="Arial" panose="020B0604020202020204" pitchFamily="34" charset="0"/>
                <a:cs typeface="Arial" panose="020B0604020202020204" pitchFamily="34" charset="0"/>
              </a:defRPr>
            </a:lvl1pPr>
          </a:lstStyle>
          <a:p>
            <a:fld id="{7B9FD820-6B44-4362-B696-082C5B033795}" type="slidenum">
              <a:rPr lang="en-GB" smtClean="0"/>
              <a:pPr/>
              <a:t>‹#›</a:t>
            </a:fld>
            <a:endParaRPr lang="en-GB" dirty="0"/>
          </a:p>
        </p:txBody>
      </p:sp>
      <p:sp>
        <p:nvSpPr>
          <p:cNvPr id="17" name="TextBox 16"/>
          <p:cNvSpPr txBox="1"/>
          <p:nvPr userDrawn="1"/>
        </p:nvSpPr>
        <p:spPr>
          <a:xfrm>
            <a:off x="838800" y="6357600"/>
            <a:ext cx="2160000" cy="246221"/>
          </a:xfrm>
          <a:prstGeom prst="rect">
            <a:avLst/>
          </a:prstGeom>
          <a:noFill/>
        </p:spPr>
        <p:txBody>
          <a:bodyPr wrap="square" rtlCol="0">
            <a:spAutoFit/>
          </a:bodyPr>
          <a:lstStyle/>
          <a:p>
            <a:r>
              <a:rPr lang="en-GB" sz="1000"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College of Policing Limited 2025</a:t>
            </a:r>
            <a:endParaRPr lang="en-GB" sz="1000" kern="1200" dirty="0">
              <a:solidFill>
                <a:schemeClr val="tx1"/>
              </a:solidFill>
              <a:effectLst/>
              <a:latin typeface="+mn-lt"/>
              <a:ea typeface="+mn-ea"/>
              <a:cs typeface="+mn-cs"/>
            </a:endParaRPr>
          </a:p>
        </p:txBody>
      </p:sp>
      <p:pic>
        <p:nvPicPr>
          <p:cNvPr id="3" name="Picture 2" descr="College of Policing - Leadership, standards, performance">
            <a:extLst>
              <a:ext uri="{FF2B5EF4-FFF2-40B4-BE49-F238E27FC236}">
                <a16:creationId xmlns:a16="http://schemas.microsoft.com/office/drawing/2014/main" id="{1A5B7D59-985D-93BE-FFA0-480C71BB9726}"/>
              </a:ext>
            </a:extLst>
          </p:cNvPr>
          <p:cNvPicPr>
            <a:picLocks noChangeAspect="1"/>
          </p:cNvPicPr>
          <p:nvPr userDrawn="1"/>
        </p:nvPicPr>
        <p:blipFill>
          <a:blip r:embed="rId2"/>
          <a:srcRect/>
          <a:stretch/>
        </p:blipFill>
        <p:spPr>
          <a:xfrm>
            <a:off x="161406" y="273757"/>
            <a:ext cx="3365456" cy="764288"/>
          </a:xfrm>
          <a:prstGeom prst="rect">
            <a:avLst/>
          </a:prstGeom>
        </p:spPr>
      </p:pic>
    </p:spTree>
    <p:extLst>
      <p:ext uri="{BB962C8B-B14F-4D97-AF65-F5344CB8AC3E}">
        <p14:creationId xmlns:p14="http://schemas.microsoft.com/office/powerpoint/2010/main" val="3523626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360000" y="6357600"/>
            <a:ext cx="494695" cy="360000"/>
          </a:xfrm>
          <a:prstGeom prst="rect">
            <a:avLst/>
          </a:prstGeom>
        </p:spPr>
        <p:txBody>
          <a:bodyPr vert="horz" lIns="91440" tIns="45720" rIns="91440" bIns="45720" rtlCol="0" anchor="t" anchorCtr="0"/>
          <a:lstStyle>
            <a:lvl1pPr algn="l">
              <a:defRPr sz="1000">
                <a:solidFill>
                  <a:schemeClr val="tx1"/>
                </a:solidFill>
                <a:latin typeface="Arial" panose="020B0604020202020204" pitchFamily="34" charset="0"/>
                <a:cs typeface="Arial" panose="020B0604020202020204" pitchFamily="34" charset="0"/>
              </a:defRPr>
            </a:lvl1pPr>
          </a:lstStyle>
          <a:p>
            <a:fld id="{7B9FD820-6B44-4362-B696-082C5B033795}" type="slidenum">
              <a:rPr lang="en-GB" smtClean="0"/>
              <a:pPr/>
              <a:t>‹#›</a:t>
            </a:fld>
            <a:endParaRPr lang="en-GB" dirty="0"/>
          </a:p>
        </p:txBody>
      </p:sp>
      <p:sp>
        <p:nvSpPr>
          <p:cNvPr id="12" name="TextBox 11"/>
          <p:cNvSpPr txBox="1"/>
          <p:nvPr userDrawn="1"/>
        </p:nvSpPr>
        <p:spPr>
          <a:xfrm>
            <a:off x="838800" y="6357600"/>
            <a:ext cx="2160000" cy="246221"/>
          </a:xfrm>
          <a:prstGeom prst="rect">
            <a:avLst/>
          </a:prstGeom>
          <a:noFill/>
        </p:spPr>
        <p:txBody>
          <a:bodyPr wrap="square" rtlCol="0">
            <a:spAutoFit/>
          </a:bodyPr>
          <a:lstStyle/>
          <a:p>
            <a:r>
              <a:rPr lang="en-GB" sz="1000"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College of Policing Limited 2025</a:t>
            </a:r>
            <a:endParaRPr lang="en-GB" sz="1000" kern="1200" dirty="0">
              <a:solidFill>
                <a:schemeClr val="tx1"/>
              </a:solidFill>
              <a:effectLst/>
              <a:latin typeface="+mn-lt"/>
              <a:ea typeface="+mn-ea"/>
              <a:cs typeface="+mn-cs"/>
            </a:endParaRPr>
          </a:p>
        </p:txBody>
      </p:sp>
      <p:pic>
        <p:nvPicPr>
          <p:cNvPr id="2" name="Picture 1" descr="College of Policing - Leadership, standards, performance">
            <a:extLst>
              <a:ext uri="{FF2B5EF4-FFF2-40B4-BE49-F238E27FC236}">
                <a16:creationId xmlns:a16="http://schemas.microsoft.com/office/drawing/2014/main" id="{29B62DBD-3B1B-320F-E87A-B044419A453A}"/>
              </a:ext>
            </a:extLst>
          </p:cNvPr>
          <p:cNvPicPr>
            <a:picLocks noChangeAspect="1"/>
          </p:cNvPicPr>
          <p:nvPr userDrawn="1"/>
        </p:nvPicPr>
        <p:blipFill>
          <a:blip r:embed="rId2"/>
          <a:srcRect/>
          <a:stretch/>
        </p:blipFill>
        <p:spPr>
          <a:xfrm>
            <a:off x="161406" y="273757"/>
            <a:ext cx="3365456" cy="764288"/>
          </a:xfrm>
          <a:prstGeom prst="rect">
            <a:avLst/>
          </a:prstGeom>
        </p:spPr>
      </p:pic>
    </p:spTree>
    <p:extLst>
      <p:ext uri="{BB962C8B-B14F-4D97-AF65-F5344CB8AC3E}">
        <p14:creationId xmlns:p14="http://schemas.microsoft.com/office/powerpoint/2010/main" val="4206241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without informa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864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37577" y="1890331"/>
            <a:ext cx="5395595" cy="183768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90864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023248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711651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664964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43278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71B11-5FEF-630D-F567-F7480EB58055}"/>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932CBABC-1521-1332-5980-5765F11422CD}"/>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E86ED8F1-7582-0324-7B95-2E2389CEF16F}"/>
              </a:ext>
            </a:extLst>
          </p:cNvPr>
          <p:cNvSpPr txBox="1">
            <a:spLocks noGrp="1"/>
          </p:cNvSpPr>
          <p:nvPr>
            <p:ph type="dt" sz="half" idx="7"/>
          </p:nvPr>
        </p:nvSpPr>
        <p:spPr/>
        <p:txBody>
          <a:bodyPr/>
          <a:lstStyle>
            <a:lvl1pPr>
              <a:defRPr/>
            </a:lvl1pPr>
          </a:lstStyle>
          <a:p>
            <a:pPr lvl="0"/>
            <a:fld id="{AE1B3D99-2791-49E0-8958-DAB985B2F34A}" type="datetime1">
              <a:rPr lang="en-GB"/>
              <a:pPr lvl="0"/>
              <a:t>17/02/2025</a:t>
            </a:fld>
            <a:endParaRPr lang="en-GB"/>
          </a:p>
        </p:txBody>
      </p:sp>
      <p:sp>
        <p:nvSpPr>
          <p:cNvPr id="5" name="Footer Placeholder 4">
            <a:extLst>
              <a:ext uri="{FF2B5EF4-FFF2-40B4-BE49-F238E27FC236}">
                <a16:creationId xmlns:a16="http://schemas.microsoft.com/office/drawing/2014/main" id="{49C1C319-C3E1-B43E-AAEE-BF4BFD2652A5}"/>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9FA2049B-5CDB-E30C-260A-26AE4392D662}"/>
              </a:ext>
            </a:extLst>
          </p:cNvPr>
          <p:cNvSpPr txBox="1">
            <a:spLocks noGrp="1"/>
          </p:cNvSpPr>
          <p:nvPr>
            <p:ph type="sldNum" sz="quarter" idx="8"/>
          </p:nvPr>
        </p:nvSpPr>
        <p:spPr/>
        <p:txBody>
          <a:bodyPr/>
          <a:lstStyle>
            <a:lvl1pPr>
              <a:defRPr/>
            </a:lvl1pPr>
          </a:lstStyle>
          <a:p>
            <a:pPr lvl="0"/>
            <a:fld id="{97D62363-C3F8-4E35-93DA-495C82460E2C}" type="slidenum">
              <a:t>‹#›</a:t>
            </a:fld>
            <a:endParaRPr lang="en-GB"/>
          </a:p>
        </p:txBody>
      </p:sp>
    </p:spTree>
    <p:extLst>
      <p:ext uri="{BB962C8B-B14F-4D97-AF65-F5344CB8AC3E}">
        <p14:creationId xmlns:p14="http://schemas.microsoft.com/office/powerpoint/2010/main" val="28866444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3BA525-2C83-B44F-8C91-76EBD431F1F8}" type="datetime1">
              <a:rPr lang="en-GB" smtClean="0"/>
              <a:t>17/02/2025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1E76F1E-70FF-6043-A765-06147635E7CE}" type="slidenum">
              <a:rPr lang="en-US" smtClean="0"/>
              <a:t>‹#›</a:t>
            </a:fld>
            <a:endParaRPr lang="en-US"/>
          </a:p>
        </p:txBody>
      </p:sp>
      <p:sp>
        <p:nvSpPr>
          <p:cNvPr id="9" name="Slide Number Placeholder 8"/>
          <p:cNvSpPr txBox="1">
            <a:spLocks/>
          </p:cNvSpPr>
          <p:nvPr userDrawn="1"/>
        </p:nvSpPr>
        <p:spPr>
          <a:xfrm>
            <a:off x="17819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C1E76F1E-70FF-6043-A765-06147635E7CE}" type="slidenum">
              <a:rPr lang="en-US" smtClean="0">
                <a:solidFill>
                  <a:schemeClr val="bg1"/>
                </a:solidFill>
              </a:rPr>
              <a:pPr algn="l"/>
              <a:t>‹#›</a:t>
            </a:fld>
            <a:endParaRPr lang="en-US" dirty="0">
              <a:solidFill>
                <a:schemeClr val="bg1"/>
              </a:solidFill>
            </a:endParaRPr>
          </a:p>
        </p:txBody>
      </p:sp>
    </p:spTree>
    <p:extLst>
      <p:ext uri="{BB962C8B-B14F-4D97-AF65-F5344CB8AC3E}">
        <p14:creationId xmlns:p14="http://schemas.microsoft.com/office/powerpoint/2010/main" val="84540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85600A67-B5A2-EABA-B1EE-245FAE04BD7A}"/>
              </a:ext>
            </a:extLst>
          </p:cNvPr>
          <p:cNvSpPr>
            <a:spLocks noChangeArrowheads="1"/>
          </p:cNvSpPr>
          <p:nvPr/>
        </p:nvSpPr>
        <p:spPr bwMode="auto">
          <a:xfrm>
            <a:off x="1" y="5365751"/>
            <a:ext cx="12187767" cy="665163"/>
          </a:xfrm>
          <a:prstGeom prst="rect">
            <a:avLst/>
          </a:prstGeom>
          <a:solidFill>
            <a:srgbClr val="003E72"/>
          </a:solidFill>
          <a:ln>
            <a:noFill/>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a:p>
        </p:txBody>
      </p:sp>
      <p:sp>
        <p:nvSpPr>
          <p:cNvPr id="5" name="Rectangle 14">
            <a:extLst>
              <a:ext uri="{FF2B5EF4-FFF2-40B4-BE49-F238E27FC236}">
                <a16:creationId xmlns:a16="http://schemas.microsoft.com/office/drawing/2014/main" id="{5367451E-92B2-20ED-EB34-29EE07A0BFF1}"/>
              </a:ext>
            </a:extLst>
          </p:cNvPr>
          <p:cNvSpPr>
            <a:spLocks noChangeArrowheads="1"/>
          </p:cNvSpPr>
          <p:nvPr/>
        </p:nvSpPr>
        <p:spPr bwMode="auto">
          <a:xfrm>
            <a:off x="1" y="6030914"/>
            <a:ext cx="12187767" cy="173037"/>
          </a:xfrm>
          <a:prstGeom prst="rect">
            <a:avLst/>
          </a:prstGeom>
          <a:solidFill>
            <a:srgbClr val="6AADE4"/>
          </a:solidFill>
          <a:ln>
            <a:noFill/>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a:p>
        </p:txBody>
      </p:sp>
      <p:sp>
        <p:nvSpPr>
          <p:cNvPr id="5122" name="Rectangle 2"/>
          <p:cNvSpPr>
            <a:spLocks noGrp="1" noChangeArrowheads="1"/>
          </p:cNvSpPr>
          <p:nvPr>
            <p:ph type="ctrTitle"/>
          </p:nvPr>
        </p:nvSpPr>
        <p:spPr>
          <a:xfrm>
            <a:off x="512234" y="2016126"/>
            <a:ext cx="11165417" cy="576263"/>
          </a:xfrm>
        </p:spPr>
        <p:txBody>
          <a:bodyPr/>
          <a:lstStyle>
            <a:lvl1pPr>
              <a:defRPr sz="3600"/>
            </a:lvl1pPr>
          </a:lstStyle>
          <a:p>
            <a:pPr lvl="0"/>
            <a:r>
              <a:rPr lang="en-GB" altLang="en-US" noProof="0"/>
              <a:t>Click to edit Master title style</a:t>
            </a:r>
          </a:p>
        </p:txBody>
      </p:sp>
      <p:sp>
        <p:nvSpPr>
          <p:cNvPr id="5123" name="Rectangle 3"/>
          <p:cNvSpPr>
            <a:spLocks noGrp="1" noChangeArrowheads="1"/>
          </p:cNvSpPr>
          <p:nvPr>
            <p:ph type="subTitle" idx="1"/>
          </p:nvPr>
        </p:nvSpPr>
        <p:spPr>
          <a:xfrm>
            <a:off x="512234" y="2774950"/>
            <a:ext cx="11165417" cy="539750"/>
          </a:xfrm>
        </p:spPr>
        <p:txBody>
          <a:bodyPr/>
          <a:lstStyle>
            <a:lvl1pPr marL="0" indent="0">
              <a:buFontTx/>
              <a:buNone/>
              <a:defRPr sz="1800" b="1">
                <a:solidFill>
                  <a:schemeClr val="tx2"/>
                </a:solidFill>
              </a:defRPr>
            </a:lvl1pPr>
          </a:lstStyle>
          <a:p>
            <a:pPr lvl="0"/>
            <a:r>
              <a:rPr lang="en-GB" altLang="en-US" noProof="0"/>
              <a:t>Click to edit Master subtitle style</a:t>
            </a:r>
          </a:p>
        </p:txBody>
      </p:sp>
      <p:sp>
        <p:nvSpPr>
          <p:cNvPr id="6" name="Rectangle 10">
            <a:extLst>
              <a:ext uri="{FF2B5EF4-FFF2-40B4-BE49-F238E27FC236}">
                <a16:creationId xmlns:a16="http://schemas.microsoft.com/office/drawing/2014/main" id="{08A5E62A-9290-8065-322B-9BFFCA8CA168}"/>
              </a:ext>
            </a:extLst>
          </p:cNvPr>
          <p:cNvSpPr>
            <a:spLocks noGrp="1" noChangeArrowheads="1"/>
          </p:cNvSpPr>
          <p:nvPr>
            <p:ph type="sldNum" sz="quarter" idx="10"/>
          </p:nvPr>
        </p:nvSpPr>
        <p:spPr>
          <a:xfrm>
            <a:off x="10483851" y="6448425"/>
            <a:ext cx="1200149" cy="179388"/>
          </a:xfrm>
        </p:spPr>
        <p:txBody>
          <a:bodyPr/>
          <a:lstStyle>
            <a:lvl1pPr>
              <a:defRPr>
                <a:solidFill>
                  <a:schemeClr val="tx1"/>
                </a:solidFill>
              </a:defRPr>
            </a:lvl1pPr>
          </a:lstStyle>
          <a:p>
            <a:pPr>
              <a:defRPr/>
            </a:pPr>
            <a:fld id="{4AEBF0A1-524A-8B47-827B-CF4F1B69F7D9}" type="slidenum">
              <a:rPr lang="en-GB" altLang="en-US"/>
              <a:pPr>
                <a:defRPr/>
              </a:pPr>
              <a:t>‹#›</a:t>
            </a:fld>
            <a:endParaRPr lang="en-GB" altLang="en-US"/>
          </a:p>
        </p:txBody>
      </p:sp>
    </p:spTree>
    <p:extLst>
      <p:ext uri="{BB962C8B-B14F-4D97-AF65-F5344CB8AC3E}">
        <p14:creationId xmlns:p14="http://schemas.microsoft.com/office/powerpoint/2010/main" val="2913513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EA9A66EA-EB22-71E0-1EA8-84901FC27845}"/>
              </a:ext>
            </a:extLst>
          </p:cNvPr>
          <p:cNvSpPr>
            <a:spLocks noGrp="1" noChangeArrowheads="1"/>
          </p:cNvSpPr>
          <p:nvPr>
            <p:ph type="sldNum" sz="quarter" idx="10"/>
          </p:nvPr>
        </p:nvSpPr>
        <p:spPr>
          <a:ln/>
        </p:spPr>
        <p:txBody>
          <a:bodyPr/>
          <a:lstStyle>
            <a:lvl1pPr>
              <a:defRPr/>
            </a:lvl1pPr>
          </a:lstStyle>
          <a:p>
            <a:pPr>
              <a:defRPr/>
            </a:pPr>
            <a:fld id="{968D5D66-E293-E34E-98A1-88CB5F03464C}" type="slidenum">
              <a:rPr lang="en-GB" altLang="en-US"/>
              <a:pPr>
                <a:defRPr/>
              </a:pPr>
              <a:t>‹#›</a:t>
            </a:fld>
            <a:endParaRPr lang="en-GB" altLang="en-US"/>
          </a:p>
        </p:txBody>
      </p:sp>
    </p:spTree>
    <p:extLst>
      <p:ext uri="{BB962C8B-B14F-4D97-AF65-F5344CB8AC3E}">
        <p14:creationId xmlns:p14="http://schemas.microsoft.com/office/powerpoint/2010/main" val="32682049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DBABB076-AC5F-82E8-FE92-B0E73F748940}"/>
              </a:ext>
            </a:extLst>
          </p:cNvPr>
          <p:cNvSpPr>
            <a:spLocks noGrp="1" noChangeArrowheads="1"/>
          </p:cNvSpPr>
          <p:nvPr>
            <p:ph type="sldNum" sz="quarter" idx="10"/>
          </p:nvPr>
        </p:nvSpPr>
        <p:spPr>
          <a:ln/>
        </p:spPr>
        <p:txBody>
          <a:bodyPr/>
          <a:lstStyle>
            <a:lvl1pPr>
              <a:defRPr/>
            </a:lvl1pPr>
          </a:lstStyle>
          <a:p>
            <a:pPr>
              <a:defRPr/>
            </a:pPr>
            <a:fld id="{F104ED5E-F92B-F242-86F3-F98B8B06F0DF}" type="slidenum">
              <a:rPr lang="en-GB" altLang="en-US"/>
              <a:pPr>
                <a:defRPr/>
              </a:pPr>
              <a:t>‹#›</a:t>
            </a:fld>
            <a:endParaRPr lang="en-GB" altLang="en-US"/>
          </a:p>
        </p:txBody>
      </p:sp>
    </p:spTree>
    <p:extLst>
      <p:ext uri="{BB962C8B-B14F-4D97-AF65-F5344CB8AC3E}">
        <p14:creationId xmlns:p14="http://schemas.microsoft.com/office/powerpoint/2010/main" val="3804251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12233" y="1708151"/>
            <a:ext cx="5480051"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5" y="1708151"/>
            <a:ext cx="5482167"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a:extLst>
              <a:ext uri="{FF2B5EF4-FFF2-40B4-BE49-F238E27FC236}">
                <a16:creationId xmlns:a16="http://schemas.microsoft.com/office/drawing/2014/main" id="{E706501C-911F-A5B8-BC4E-D615BFACAB3C}"/>
              </a:ext>
            </a:extLst>
          </p:cNvPr>
          <p:cNvSpPr>
            <a:spLocks noGrp="1" noChangeArrowheads="1"/>
          </p:cNvSpPr>
          <p:nvPr>
            <p:ph type="sldNum" sz="quarter" idx="10"/>
          </p:nvPr>
        </p:nvSpPr>
        <p:spPr>
          <a:ln/>
        </p:spPr>
        <p:txBody>
          <a:bodyPr/>
          <a:lstStyle>
            <a:lvl1pPr>
              <a:defRPr/>
            </a:lvl1pPr>
          </a:lstStyle>
          <a:p>
            <a:pPr>
              <a:defRPr/>
            </a:pPr>
            <a:fld id="{BF89CAAB-51BE-7E48-8A30-6ADA1FAD87B4}" type="slidenum">
              <a:rPr lang="en-GB" altLang="en-US"/>
              <a:pPr>
                <a:defRPr/>
              </a:pPr>
              <a:t>‹#›</a:t>
            </a:fld>
            <a:endParaRPr lang="en-GB" altLang="en-US"/>
          </a:p>
        </p:txBody>
      </p:sp>
    </p:spTree>
    <p:extLst>
      <p:ext uri="{BB962C8B-B14F-4D97-AF65-F5344CB8AC3E}">
        <p14:creationId xmlns:p14="http://schemas.microsoft.com/office/powerpoint/2010/main" val="39731408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7E030A50-D088-D9F7-B333-AE844AFBD31E}"/>
              </a:ext>
            </a:extLst>
          </p:cNvPr>
          <p:cNvSpPr>
            <a:spLocks noGrp="1" noChangeArrowheads="1"/>
          </p:cNvSpPr>
          <p:nvPr>
            <p:ph type="sldNum" sz="quarter" idx="10"/>
          </p:nvPr>
        </p:nvSpPr>
        <p:spPr>
          <a:ln/>
        </p:spPr>
        <p:txBody>
          <a:bodyPr/>
          <a:lstStyle>
            <a:lvl1pPr>
              <a:defRPr/>
            </a:lvl1pPr>
          </a:lstStyle>
          <a:p>
            <a:pPr>
              <a:defRPr/>
            </a:pPr>
            <a:fld id="{68A9702B-3C5C-A440-92EB-8AA140577F74}" type="slidenum">
              <a:rPr lang="en-GB" altLang="en-US"/>
              <a:pPr>
                <a:defRPr/>
              </a:pPr>
              <a:t>‹#›</a:t>
            </a:fld>
            <a:endParaRPr lang="en-GB" altLang="en-US"/>
          </a:p>
        </p:txBody>
      </p:sp>
    </p:spTree>
    <p:extLst>
      <p:ext uri="{BB962C8B-B14F-4D97-AF65-F5344CB8AC3E}">
        <p14:creationId xmlns:p14="http://schemas.microsoft.com/office/powerpoint/2010/main" val="7320379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a:extLst>
              <a:ext uri="{FF2B5EF4-FFF2-40B4-BE49-F238E27FC236}">
                <a16:creationId xmlns:a16="http://schemas.microsoft.com/office/drawing/2014/main" id="{CE94B1E2-D398-3E14-256F-F15D949D4BD6}"/>
              </a:ext>
            </a:extLst>
          </p:cNvPr>
          <p:cNvSpPr>
            <a:spLocks noGrp="1" noChangeArrowheads="1"/>
          </p:cNvSpPr>
          <p:nvPr>
            <p:ph type="sldNum" sz="quarter" idx="10"/>
          </p:nvPr>
        </p:nvSpPr>
        <p:spPr>
          <a:ln/>
        </p:spPr>
        <p:txBody>
          <a:bodyPr/>
          <a:lstStyle>
            <a:lvl1pPr>
              <a:defRPr/>
            </a:lvl1pPr>
          </a:lstStyle>
          <a:p>
            <a:pPr>
              <a:defRPr/>
            </a:pPr>
            <a:fld id="{FD335BD8-C282-4C4D-959F-D62FA4937F79}" type="slidenum">
              <a:rPr lang="en-GB" altLang="en-US"/>
              <a:pPr>
                <a:defRPr/>
              </a:pPr>
              <a:t>‹#›</a:t>
            </a:fld>
            <a:endParaRPr lang="en-GB" altLang="en-US"/>
          </a:p>
        </p:txBody>
      </p:sp>
    </p:spTree>
    <p:extLst>
      <p:ext uri="{BB962C8B-B14F-4D97-AF65-F5344CB8AC3E}">
        <p14:creationId xmlns:p14="http://schemas.microsoft.com/office/powerpoint/2010/main" val="28829034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9E4464B6-69CB-521A-D0AB-EB245D843782}"/>
              </a:ext>
            </a:extLst>
          </p:cNvPr>
          <p:cNvSpPr>
            <a:spLocks noGrp="1" noChangeArrowheads="1"/>
          </p:cNvSpPr>
          <p:nvPr>
            <p:ph type="sldNum" sz="quarter" idx="10"/>
          </p:nvPr>
        </p:nvSpPr>
        <p:spPr>
          <a:ln/>
        </p:spPr>
        <p:txBody>
          <a:bodyPr/>
          <a:lstStyle>
            <a:lvl1pPr>
              <a:defRPr/>
            </a:lvl1pPr>
          </a:lstStyle>
          <a:p>
            <a:pPr>
              <a:defRPr/>
            </a:pPr>
            <a:fld id="{897A9337-FDDA-B646-80B5-0D8B0D62635C}" type="slidenum">
              <a:rPr lang="en-GB" altLang="en-US"/>
              <a:pPr>
                <a:defRPr/>
              </a:pPr>
              <a:t>‹#›</a:t>
            </a:fld>
            <a:endParaRPr lang="en-GB" altLang="en-US"/>
          </a:p>
        </p:txBody>
      </p:sp>
    </p:spTree>
    <p:extLst>
      <p:ext uri="{BB962C8B-B14F-4D97-AF65-F5344CB8AC3E}">
        <p14:creationId xmlns:p14="http://schemas.microsoft.com/office/powerpoint/2010/main" val="26509189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68AF2047-49D2-5DB4-B3E1-0C4E12D9E05D}"/>
              </a:ext>
            </a:extLst>
          </p:cNvPr>
          <p:cNvSpPr>
            <a:spLocks noGrp="1" noChangeArrowheads="1"/>
          </p:cNvSpPr>
          <p:nvPr>
            <p:ph type="sldNum" sz="quarter" idx="10"/>
          </p:nvPr>
        </p:nvSpPr>
        <p:spPr>
          <a:ln/>
        </p:spPr>
        <p:txBody>
          <a:bodyPr/>
          <a:lstStyle>
            <a:lvl1pPr>
              <a:defRPr/>
            </a:lvl1pPr>
          </a:lstStyle>
          <a:p>
            <a:pPr>
              <a:defRPr/>
            </a:pPr>
            <a:fld id="{D3E5F881-627F-274B-B8B5-EB7B80D9A39B}" type="slidenum">
              <a:rPr lang="en-GB" altLang="en-US"/>
              <a:pPr>
                <a:defRPr/>
              </a:pPr>
              <a:t>‹#›</a:t>
            </a:fld>
            <a:endParaRPr lang="en-GB" altLang="en-US"/>
          </a:p>
        </p:txBody>
      </p:sp>
    </p:spTree>
    <p:extLst>
      <p:ext uri="{BB962C8B-B14F-4D97-AF65-F5344CB8AC3E}">
        <p14:creationId xmlns:p14="http://schemas.microsoft.com/office/powerpoint/2010/main" val="2600734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2AC5277D-B8B3-604A-89AE-C4A5DFC8D883}"/>
              </a:ext>
            </a:extLst>
          </p:cNvPr>
          <p:cNvSpPr>
            <a:spLocks noGrp="1" noChangeArrowheads="1"/>
          </p:cNvSpPr>
          <p:nvPr>
            <p:ph type="sldNum" sz="quarter" idx="10"/>
          </p:nvPr>
        </p:nvSpPr>
        <p:spPr>
          <a:ln/>
        </p:spPr>
        <p:txBody>
          <a:bodyPr/>
          <a:lstStyle>
            <a:lvl1pPr>
              <a:defRPr/>
            </a:lvl1pPr>
          </a:lstStyle>
          <a:p>
            <a:pPr>
              <a:defRPr/>
            </a:pPr>
            <a:fld id="{5B00D88F-C62D-6A4B-A8B3-20B0A300EFDB}" type="slidenum">
              <a:rPr lang="en-GB" altLang="en-US"/>
              <a:pPr>
                <a:defRPr/>
              </a:pPr>
              <a:t>‹#›</a:t>
            </a:fld>
            <a:endParaRPr lang="en-GB" altLang="en-US"/>
          </a:p>
        </p:txBody>
      </p:sp>
    </p:spTree>
    <p:extLst>
      <p:ext uri="{BB962C8B-B14F-4D97-AF65-F5344CB8AC3E}">
        <p14:creationId xmlns:p14="http://schemas.microsoft.com/office/powerpoint/2010/main" val="2522270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96C54-F470-8A4F-3426-56DE3DA5D768}"/>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27AB1524-7E4A-05AC-1B9E-CA7BD4356776}"/>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1F9CC1B-1F27-767A-3ADB-ABD55AC067E3}"/>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1EB9941-4AF4-7653-18DC-54383F803E58}"/>
              </a:ext>
            </a:extLst>
          </p:cNvPr>
          <p:cNvSpPr txBox="1">
            <a:spLocks noGrp="1"/>
          </p:cNvSpPr>
          <p:nvPr>
            <p:ph type="dt" sz="half" idx="7"/>
          </p:nvPr>
        </p:nvSpPr>
        <p:spPr/>
        <p:txBody>
          <a:bodyPr/>
          <a:lstStyle>
            <a:lvl1pPr>
              <a:defRPr/>
            </a:lvl1pPr>
          </a:lstStyle>
          <a:p>
            <a:pPr lvl="0"/>
            <a:fld id="{4238E6B7-8420-4B01-B06C-8F3299DBECAB}" type="datetime1">
              <a:rPr lang="en-GB"/>
              <a:pPr lvl="0"/>
              <a:t>17/02/2025</a:t>
            </a:fld>
            <a:endParaRPr lang="en-GB"/>
          </a:p>
        </p:txBody>
      </p:sp>
      <p:sp>
        <p:nvSpPr>
          <p:cNvPr id="6" name="Footer Placeholder 5">
            <a:extLst>
              <a:ext uri="{FF2B5EF4-FFF2-40B4-BE49-F238E27FC236}">
                <a16:creationId xmlns:a16="http://schemas.microsoft.com/office/drawing/2014/main" id="{28A1E939-1E7E-E279-BE48-CAC149BCB2B0}"/>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4ABC101F-17B0-D421-66E6-5F5D185CD99D}"/>
              </a:ext>
            </a:extLst>
          </p:cNvPr>
          <p:cNvSpPr txBox="1">
            <a:spLocks noGrp="1"/>
          </p:cNvSpPr>
          <p:nvPr>
            <p:ph type="sldNum" sz="quarter" idx="8"/>
          </p:nvPr>
        </p:nvSpPr>
        <p:spPr/>
        <p:txBody>
          <a:bodyPr/>
          <a:lstStyle>
            <a:lvl1pPr>
              <a:defRPr/>
            </a:lvl1pPr>
          </a:lstStyle>
          <a:p>
            <a:pPr lvl="0"/>
            <a:fld id="{0438E391-AE35-4A41-BF16-536298460785}" type="slidenum">
              <a:t>‹#›</a:t>
            </a:fld>
            <a:endParaRPr lang="en-GB"/>
          </a:p>
        </p:txBody>
      </p:sp>
    </p:spTree>
    <p:extLst>
      <p:ext uri="{BB962C8B-B14F-4D97-AF65-F5344CB8AC3E}">
        <p14:creationId xmlns:p14="http://schemas.microsoft.com/office/powerpoint/2010/main" val="2122716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8F4A11CA-33D1-E37D-71A2-4170EB3D4A2F}"/>
              </a:ext>
            </a:extLst>
          </p:cNvPr>
          <p:cNvSpPr>
            <a:spLocks noGrp="1" noChangeArrowheads="1"/>
          </p:cNvSpPr>
          <p:nvPr>
            <p:ph type="sldNum" sz="quarter" idx="10"/>
          </p:nvPr>
        </p:nvSpPr>
        <p:spPr>
          <a:ln/>
        </p:spPr>
        <p:txBody>
          <a:bodyPr/>
          <a:lstStyle>
            <a:lvl1pPr>
              <a:defRPr/>
            </a:lvl1pPr>
          </a:lstStyle>
          <a:p>
            <a:pPr>
              <a:defRPr/>
            </a:pPr>
            <a:fld id="{0202EA79-5BF2-FB46-BB57-5ED6AFC0D482}" type="slidenum">
              <a:rPr lang="en-GB" altLang="en-US"/>
              <a:pPr>
                <a:defRPr/>
              </a:pPr>
              <a:t>‹#›</a:t>
            </a:fld>
            <a:endParaRPr lang="en-GB" altLang="en-US"/>
          </a:p>
        </p:txBody>
      </p:sp>
    </p:spTree>
    <p:extLst>
      <p:ext uri="{BB962C8B-B14F-4D97-AF65-F5344CB8AC3E}">
        <p14:creationId xmlns:p14="http://schemas.microsoft.com/office/powerpoint/2010/main" val="22746053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87884" y="398463"/>
            <a:ext cx="2791883" cy="53768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12233" y="398463"/>
            <a:ext cx="8172451" cy="53768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51BD788F-DE0F-6348-3967-B38CEC44B2E9}"/>
              </a:ext>
            </a:extLst>
          </p:cNvPr>
          <p:cNvSpPr>
            <a:spLocks noGrp="1" noChangeArrowheads="1"/>
          </p:cNvSpPr>
          <p:nvPr>
            <p:ph type="sldNum" sz="quarter" idx="10"/>
          </p:nvPr>
        </p:nvSpPr>
        <p:spPr>
          <a:ln/>
        </p:spPr>
        <p:txBody>
          <a:bodyPr/>
          <a:lstStyle>
            <a:lvl1pPr>
              <a:defRPr/>
            </a:lvl1pPr>
          </a:lstStyle>
          <a:p>
            <a:pPr>
              <a:defRPr/>
            </a:pPr>
            <a:fld id="{5566A6FA-84EE-794B-BF66-11845A17F521}" type="slidenum">
              <a:rPr lang="en-GB" altLang="en-US"/>
              <a:pPr>
                <a:defRPr/>
              </a:pPr>
              <a:t>‹#›</a:t>
            </a:fld>
            <a:endParaRPr lang="en-GB" altLang="en-US"/>
          </a:p>
        </p:txBody>
      </p:sp>
    </p:spTree>
    <p:extLst>
      <p:ext uri="{BB962C8B-B14F-4D97-AF65-F5344CB8AC3E}">
        <p14:creationId xmlns:p14="http://schemas.microsoft.com/office/powerpoint/2010/main" val="14625141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860654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553181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647878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960082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856016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220104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474766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70368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E57FB-C6B8-6BA8-EA98-30445394D61F}"/>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5B2FF10F-20E6-9ECF-F6AF-DF7878DC96B7}"/>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E463137F-5875-E7B6-89F9-C6B1A6A19070}"/>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F8F328-9744-624C-E49D-7CBA807CC7F2}"/>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039D7D67-00B4-609C-9775-79F8265D40F0}"/>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B675B4B-0955-5783-5239-D75D4F0073D9}"/>
              </a:ext>
            </a:extLst>
          </p:cNvPr>
          <p:cNvSpPr txBox="1">
            <a:spLocks noGrp="1"/>
          </p:cNvSpPr>
          <p:nvPr>
            <p:ph type="dt" sz="half" idx="7"/>
          </p:nvPr>
        </p:nvSpPr>
        <p:spPr/>
        <p:txBody>
          <a:bodyPr/>
          <a:lstStyle>
            <a:lvl1pPr>
              <a:defRPr/>
            </a:lvl1pPr>
          </a:lstStyle>
          <a:p>
            <a:pPr lvl="0"/>
            <a:fld id="{017B59DD-8200-44E6-A13C-8674D18754A0}" type="datetime1">
              <a:rPr lang="en-GB"/>
              <a:pPr lvl="0"/>
              <a:t>17/02/2025</a:t>
            </a:fld>
            <a:endParaRPr lang="en-GB"/>
          </a:p>
        </p:txBody>
      </p:sp>
      <p:sp>
        <p:nvSpPr>
          <p:cNvPr id="8" name="Footer Placeholder 7">
            <a:extLst>
              <a:ext uri="{FF2B5EF4-FFF2-40B4-BE49-F238E27FC236}">
                <a16:creationId xmlns:a16="http://schemas.microsoft.com/office/drawing/2014/main" id="{62EB7738-34F1-3AB9-DF35-6FB9FAFA65BE}"/>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ECACA845-D78F-BCE8-0D88-1AF407EA3DFD}"/>
              </a:ext>
            </a:extLst>
          </p:cNvPr>
          <p:cNvSpPr txBox="1">
            <a:spLocks noGrp="1"/>
          </p:cNvSpPr>
          <p:nvPr>
            <p:ph type="sldNum" sz="quarter" idx="8"/>
          </p:nvPr>
        </p:nvSpPr>
        <p:spPr/>
        <p:txBody>
          <a:bodyPr/>
          <a:lstStyle>
            <a:lvl1pPr>
              <a:defRPr/>
            </a:lvl1pPr>
          </a:lstStyle>
          <a:p>
            <a:pPr lvl="0"/>
            <a:fld id="{D669C4F8-C1A7-4C23-80F8-6BED50AC1A15}" type="slidenum">
              <a:t>‹#›</a:t>
            </a:fld>
            <a:endParaRPr lang="en-GB"/>
          </a:p>
        </p:txBody>
      </p:sp>
    </p:spTree>
    <p:extLst>
      <p:ext uri="{BB962C8B-B14F-4D97-AF65-F5344CB8AC3E}">
        <p14:creationId xmlns:p14="http://schemas.microsoft.com/office/powerpoint/2010/main" val="6634727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829404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420608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03532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A5BAB-00AB-77F1-F2D4-389DA5A745C5}"/>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8F4F9448-F428-4EB3-99DA-D185A55C34BE}"/>
              </a:ext>
            </a:extLst>
          </p:cNvPr>
          <p:cNvSpPr txBox="1">
            <a:spLocks noGrp="1"/>
          </p:cNvSpPr>
          <p:nvPr>
            <p:ph type="dt" sz="half" idx="7"/>
          </p:nvPr>
        </p:nvSpPr>
        <p:spPr/>
        <p:txBody>
          <a:bodyPr/>
          <a:lstStyle>
            <a:lvl1pPr>
              <a:defRPr/>
            </a:lvl1pPr>
          </a:lstStyle>
          <a:p>
            <a:pPr lvl="0"/>
            <a:fld id="{F41F81E5-00A1-4F6C-A7A0-F164DF979520}" type="datetime1">
              <a:rPr lang="en-GB"/>
              <a:pPr lvl="0"/>
              <a:t>17/02/2025</a:t>
            </a:fld>
            <a:endParaRPr lang="en-GB"/>
          </a:p>
        </p:txBody>
      </p:sp>
      <p:sp>
        <p:nvSpPr>
          <p:cNvPr id="4" name="Footer Placeholder 3">
            <a:extLst>
              <a:ext uri="{FF2B5EF4-FFF2-40B4-BE49-F238E27FC236}">
                <a16:creationId xmlns:a16="http://schemas.microsoft.com/office/drawing/2014/main" id="{7B1B36D2-4803-D09F-463E-8FA029203E6B}"/>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7A595851-77F4-F76B-0BC1-19F4795C108E}"/>
              </a:ext>
            </a:extLst>
          </p:cNvPr>
          <p:cNvSpPr txBox="1">
            <a:spLocks noGrp="1"/>
          </p:cNvSpPr>
          <p:nvPr>
            <p:ph type="sldNum" sz="quarter" idx="8"/>
          </p:nvPr>
        </p:nvSpPr>
        <p:spPr/>
        <p:txBody>
          <a:bodyPr/>
          <a:lstStyle>
            <a:lvl1pPr>
              <a:defRPr/>
            </a:lvl1pPr>
          </a:lstStyle>
          <a:p>
            <a:pPr lvl="0"/>
            <a:fld id="{1D160DA8-4DE4-4FE4-9051-EFB3D1676897}" type="slidenum">
              <a:t>‹#›</a:t>
            </a:fld>
            <a:endParaRPr lang="en-GB"/>
          </a:p>
        </p:txBody>
      </p:sp>
    </p:spTree>
    <p:extLst>
      <p:ext uri="{BB962C8B-B14F-4D97-AF65-F5344CB8AC3E}">
        <p14:creationId xmlns:p14="http://schemas.microsoft.com/office/powerpoint/2010/main" val="843048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35A292-3A0E-4A22-A8D9-B3556CF51488}"/>
              </a:ext>
            </a:extLst>
          </p:cNvPr>
          <p:cNvSpPr txBox="1">
            <a:spLocks noGrp="1"/>
          </p:cNvSpPr>
          <p:nvPr>
            <p:ph type="dt" sz="half" idx="7"/>
          </p:nvPr>
        </p:nvSpPr>
        <p:spPr/>
        <p:txBody>
          <a:bodyPr/>
          <a:lstStyle>
            <a:lvl1pPr>
              <a:defRPr/>
            </a:lvl1pPr>
          </a:lstStyle>
          <a:p>
            <a:pPr lvl="0"/>
            <a:fld id="{F4914CAF-04F3-4CAB-B397-1F192E865B15}" type="datetime1">
              <a:rPr lang="en-GB"/>
              <a:pPr lvl="0"/>
              <a:t>17/02/2025</a:t>
            </a:fld>
            <a:endParaRPr lang="en-GB"/>
          </a:p>
        </p:txBody>
      </p:sp>
      <p:sp>
        <p:nvSpPr>
          <p:cNvPr id="3" name="Footer Placeholder 2">
            <a:extLst>
              <a:ext uri="{FF2B5EF4-FFF2-40B4-BE49-F238E27FC236}">
                <a16:creationId xmlns:a16="http://schemas.microsoft.com/office/drawing/2014/main" id="{46995678-364C-1CCE-04F8-12B153222B22}"/>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7231BDA4-F1FE-6628-0A62-5D3EC94A0A70}"/>
              </a:ext>
            </a:extLst>
          </p:cNvPr>
          <p:cNvSpPr txBox="1">
            <a:spLocks noGrp="1"/>
          </p:cNvSpPr>
          <p:nvPr>
            <p:ph type="sldNum" sz="quarter" idx="8"/>
          </p:nvPr>
        </p:nvSpPr>
        <p:spPr/>
        <p:txBody>
          <a:bodyPr/>
          <a:lstStyle>
            <a:lvl1pPr>
              <a:defRPr/>
            </a:lvl1pPr>
          </a:lstStyle>
          <a:p>
            <a:pPr lvl="0"/>
            <a:fld id="{A93D6495-AC3E-4885-8F7B-3BBE0E65B9AB}" type="slidenum">
              <a:t>‹#›</a:t>
            </a:fld>
            <a:endParaRPr lang="en-GB"/>
          </a:p>
        </p:txBody>
      </p:sp>
    </p:spTree>
    <p:extLst>
      <p:ext uri="{BB962C8B-B14F-4D97-AF65-F5344CB8AC3E}">
        <p14:creationId xmlns:p14="http://schemas.microsoft.com/office/powerpoint/2010/main" val="2053951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734BF-D65C-5F02-BB93-F32602647058}"/>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98B92E0F-3785-61F8-2E54-642D57F95B8C}"/>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4572AD-B87D-4791-5FB0-44B5355418B1}"/>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DD13244F-0CC1-2BC3-5E8E-F7429E83607A}"/>
              </a:ext>
            </a:extLst>
          </p:cNvPr>
          <p:cNvSpPr txBox="1">
            <a:spLocks noGrp="1"/>
          </p:cNvSpPr>
          <p:nvPr>
            <p:ph type="dt" sz="half" idx="7"/>
          </p:nvPr>
        </p:nvSpPr>
        <p:spPr/>
        <p:txBody>
          <a:bodyPr/>
          <a:lstStyle>
            <a:lvl1pPr>
              <a:defRPr/>
            </a:lvl1pPr>
          </a:lstStyle>
          <a:p>
            <a:pPr lvl="0"/>
            <a:fld id="{27412954-0F5F-4592-869B-08786846F25B}" type="datetime1">
              <a:rPr lang="en-GB"/>
              <a:pPr lvl="0"/>
              <a:t>17/02/2025</a:t>
            </a:fld>
            <a:endParaRPr lang="en-GB"/>
          </a:p>
        </p:txBody>
      </p:sp>
      <p:sp>
        <p:nvSpPr>
          <p:cNvPr id="6" name="Footer Placeholder 5">
            <a:extLst>
              <a:ext uri="{FF2B5EF4-FFF2-40B4-BE49-F238E27FC236}">
                <a16:creationId xmlns:a16="http://schemas.microsoft.com/office/drawing/2014/main" id="{33E16D02-36B5-1270-B417-32DC39CE871D}"/>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84CE2503-4363-4A88-2FC9-B5778D471F31}"/>
              </a:ext>
            </a:extLst>
          </p:cNvPr>
          <p:cNvSpPr txBox="1">
            <a:spLocks noGrp="1"/>
          </p:cNvSpPr>
          <p:nvPr>
            <p:ph type="sldNum" sz="quarter" idx="8"/>
          </p:nvPr>
        </p:nvSpPr>
        <p:spPr/>
        <p:txBody>
          <a:bodyPr/>
          <a:lstStyle>
            <a:lvl1pPr>
              <a:defRPr/>
            </a:lvl1pPr>
          </a:lstStyle>
          <a:p>
            <a:pPr lvl="0"/>
            <a:fld id="{E376A0B5-FE51-431D-B552-BE20DE6C2B48}" type="slidenum">
              <a:t>‹#›</a:t>
            </a:fld>
            <a:endParaRPr lang="en-GB"/>
          </a:p>
        </p:txBody>
      </p:sp>
    </p:spTree>
    <p:extLst>
      <p:ext uri="{BB962C8B-B14F-4D97-AF65-F5344CB8AC3E}">
        <p14:creationId xmlns:p14="http://schemas.microsoft.com/office/powerpoint/2010/main" val="2638916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D664C-FBAE-D1EB-2DD1-9D903EE3CFCA}"/>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4D7E82B4-19A2-18D5-9B8C-7ADF2A528AAD}"/>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D44AED37-5B9F-4F2D-87EC-F1FBBCDFBA93}"/>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37118557-CDAB-1A10-E4C2-B33EAA3F94FD}"/>
              </a:ext>
            </a:extLst>
          </p:cNvPr>
          <p:cNvSpPr txBox="1">
            <a:spLocks noGrp="1"/>
          </p:cNvSpPr>
          <p:nvPr>
            <p:ph type="dt" sz="half" idx="7"/>
          </p:nvPr>
        </p:nvSpPr>
        <p:spPr/>
        <p:txBody>
          <a:bodyPr/>
          <a:lstStyle>
            <a:lvl1pPr>
              <a:defRPr/>
            </a:lvl1pPr>
          </a:lstStyle>
          <a:p>
            <a:pPr lvl="0"/>
            <a:fld id="{DFA883BE-18EF-4EF5-AE83-5322C5154CFD}" type="datetime1">
              <a:rPr lang="en-GB"/>
              <a:pPr lvl="0"/>
              <a:t>17/02/2025</a:t>
            </a:fld>
            <a:endParaRPr lang="en-GB"/>
          </a:p>
        </p:txBody>
      </p:sp>
      <p:sp>
        <p:nvSpPr>
          <p:cNvPr id="6" name="Footer Placeholder 5">
            <a:extLst>
              <a:ext uri="{FF2B5EF4-FFF2-40B4-BE49-F238E27FC236}">
                <a16:creationId xmlns:a16="http://schemas.microsoft.com/office/drawing/2014/main" id="{DEA1B5B4-5466-5815-D05A-06E80472332A}"/>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EEF2BBB0-BD8F-B439-07A6-FEB5B6787CB1}"/>
              </a:ext>
            </a:extLst>
          </p:cNvPr>
          <p:cNvSpPr txBox="1">
            <a:spLocks noGrp="1"/>
          </p:cNvSpPr>
          <p:nvPr>
            <p:ph type="sldNum" sz="quarter" idx="8"/>
          </p:nvPr>
        </p:nvSpPr>
        <p:spPr/>
        <p:txBody>
          <a:bodyPr/>
          <a:lstStyle>
            <a:lvl1pPr>
              <a:defRPr/>
            </a:lvl1pPr>
          </a:lstStyle>
          <a:p>
            <a:pPr lvl="0"/>
            <a:fld id="{C8E969ED-0247-475B-8F4B-24F60DD337A2}" type="slidenum">
              <a:t>‹#›</a:t>
            </a:fld>
            <a:endParaRPr lang="en-GB"/>
          </a:p>
        </p:txBody>
      </p:sp>
    </p:spTree>
    <p:extLst>
      <p:ext uri="{BB962C8B-B14F-4D97-AF65-F5344CB8AC3E}">
        <p14:creationId xmlns:p14="http://schemas.microsoft.com/office/powerpoint/2010/main" val="1376197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9.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F7B7E7-831C-5A28-1CD2-4C8480459D1C}"/>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679CE2E3-19F0-6A31-31C9-B716890E416D}"/>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D2F0B1-11DE-1B15-C68C-766F06A44D57}"/>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01A0A9B7-201E-4B38-8D17-641046998D90}" type="datetime1">
              <a:rPr lang="en-GB"/>
              <a:pPr lvl="0"/>
              <a:t>17/02/2025</a:t>
            </a:fld>
            <a:endParaRPr lang="en-GB"/>
          </a:p>
        </p:txBody>
      </p:sp>
      <p:sp>
        <p:nvSpPr>
          <p:cNvPr id="5" name="Footer Placeholder 4">
            <a:extLst>
              <a:ext uri="{FF2B5EF4-FFF2-40B4-BE49-F238E27FC236}">
                <a16:creationId xmlns:a16="http://schemas.microsoft.com/office/drawing/2014/main" id="{AE63F885-C573-7FDE-1119-624663D69974}"/>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779BF43C-C265-40DF-08F6-6465F57582F7}"/>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D740AEFF-7956-405F-858D-B93693EBFB4F}" type="slidenum">
              <a:t>‹#›</a:t>
            </a:fld>
            <a:endParaRPr lang="en-GB"/>
          </a:p>
        </p:txBody>
      </p:sp>
    </p:spTree>
    <p:extLst>
      <p:ext uri="{BB962C8B-B14F-4D97-AF65-F5344CB8AC3E}">
        <p14:creationId xmlns:p14="http://schemas.microsoft.com/office/powerpoint/2010/main" val="1906941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00000"/>
            <a:ext cx="104400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 name="Title Placeholder 1"/>
          <p:cNvSpPr>
            <a:spLocks noGrp="1"/>
          </p:cNvSpPr>
          <p:nvPr>
            <p:ph type="title"/>
          </p:nvPr>
        </p:nvSpPr>
        <p:spPr>
          <a:xfrm>
            <a:off x="838200" y="1134000"/>
            <a:ext cx="10440000" cy="642581"/>
          </a:xfrm>
          <a:prstGeom prst="rect">
            <a:avLst/>
          </a:prstGeom>
        </p:spPr>
        <p:txBody>
          <a:bodyPr vert="horz" lIns="91440" tIns="45720" rIns="91440" bIns="45720" rtlCol="0" anchor="ctr">
            <a:normAutofit/>
          </a:bodyPr>
          <a:lstStyle/>
          <a:p>
            <a:r>
              <a:rPr lang="en-GB"/>
              <a:t>Click to edit Master title style</a:t>
            </a:r>
            <a:endParaRPr lang="en-GB" dirty="0"/>
          </a:p>
        </p:txBody>
      </p:sp>
    </p:spTree>
    <p:extLst>
      <p:ext uri="{BB962C8B-B14F-4D97-AF65-F5344CB8AC3E}">
        <p14:creationId xmlns:p14="http://schemas.microsoft.com/office/powerpoint/2010/main" val="28304992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dt="0"/>
  <p:txStyles>
    <p:titleStyle>
      <a:lvl1pPr algn="l" defTabSz="914400" rtl="0" eaLnBrk="1" latinLnBrk="0" hangingPunct="1">
        <a:lnSpc>
          <a:spcPct val="90000"/>
        </a:lnSpc>
        <a:spcBef>
          <a:spcPct val="0"/>
        </a:spcBef>
        <a:buNone/>
        <a:defRPr sz="2800" b="1" kern="1200">
          <a:solidFill>
            <a:srgbClr val="2E2C70"/>
          </a:solidFill>
          <a:latin typeface="Arial" panose="020B0604020202020204" pitchFamily="34" charset="0"/>
          <a:ea typeface="+mj-ea"/>
          <a:cs typeface="Arial" panose="020B0604020202020204" pitchFamily="34" charset="0"/>
        </a:defRPr>
      </a:lvl1pPr>
    </p:titleStyle>
    <p:bodyStyle>
      <a:lvl1pPr marL="228600" indent="-284400" algn="l" defTabSz="914400" rtl="0" eaLnBrk="1" latinLnBrk="0" hangingPunct="1">
        <a:lnSpc>
          <a:spcPct val="110000"/>
        </a:lnSpc>
        <a:spcBef>
          <a:spcPts val="800"/>
        </a:spcBef>
        <a:buClr>
          <a:srgbClr val="00AAFF"/>
        </a:buClr>
        <a:buFont typeface="Wingdings" panose="05000000000000000000" pitchFamily="2" charset="2"/>
        <a:buChar char="§"/>
        <a:defRPr sz="2000" kern="1200">
          <a:solidFill>
            <a:srgbClr val="2E2C70"/>
          </a:solidFill>
          <a:latin typeface="Arial" panose="020B0604020202020204" pitchFamily="34" charset="0"/>
          <a:ea typeface="+mn-ea"/>
          <a:cs typeface="Arial" panose="020B0604020202020204" pitchFamily="34" charset="0"/>
        </a:defRPr>
      </a:lvl1pPr>
      <a:lvl2pPr marL="685800" indent="-284400" algn="l" defTabSz="914400" rtl="0" eaLnBrk="1" latinLnBrk="0" hangingPunct="1">
        <a:lnSpc>
          <a:spcPct val="110000"/>
        </a:lnSpc>
        <a:spcBef>
          <a:spcPts val="800"/>
        </a:spcBef>
        <a:buClr>
          <a:srgbClr val="00AAFF"/>
        </a:buClr>
        <a:buFont typeface="Wingdings" panose="05000000000000000000" pitchFamily="2" charset="2"/>
        <a:buChar char="§"/>
        <a:defRPr sz="1800" kern="1200">
          <a:solidFill>
            <a:srgbClr val="2E2C70"/>
          </a:solidFill>
          <a:latin typeface="Arial" panose="020B0604020202020204" pitchFamily="34" charset="0"/>
          <a:ea typeface="+mn-ea"/>
          <a:cs typeface="Arial" panose="020B0604020202020204" pitchFamily="34" charset="0"/>
        </a:defRPr>
      </a:lvl2pPr>
      <a:lvl3pPr marL="1143000" indent="-284400" algn="l" defTabSz="914400" rtl="0" eaLnBrk="1" latinLnBrk="0" hangingPunct="1">
        <a:lnSpc>
          <a:spcPct val="110000"/>
        </a:lnSpc>
        <a:spcBef>
          <a:spcPts val="800"/>
        </a:spcBef>
        <a:buClr>
          <a:srgbClr val="00AAFF"/>
        </a:buClr>
        <a:buFont typeface="Wingdings" panose="05000000000000000000" pitchFamily="2" charset="2"/>
        <a:buChar char="§"/>
        <a:defRPr sz="1600" kern="1200">
          <a:solidFill>
            <a:srgbClr val="2E2C70"/>
          </a:solidFill>
          <a:latin typeface="Arial" panose="020B0604020202020204" pitchFamily="34" charset="0"/>
          <a:ea typeface="+mn-ea"/>
          <a:cs typeface="Arial" panose="020B0604020202020204" pitchFamily="34" charset="0"/>
        </a:defRPr>
      </a:lvl3pPr>
      <a:lvl4pPr marL="1600200" indent="-284400" algn="l" defTabSz="914400" rtl="0" eaLnBrk="1" latinLnBrk="0" hangingPunct="1">
        <a:lnSpc>
          <a:spcPct val="110000"/>
        </a:lnSpc>
        <a:spcBef>
          <a:spcPts val="800"/>
        </a:spcBef>
        <a:buClr>
          <a:srgbClr val="00AAFF"/>
        </a:buClr>
        <a:buFont typeface="Wingdings" panose="05000000000000000000" pitchFamily="2" charset="2"/>
        <a:buChar char="§"/>
        <a:defRPr sz="1500" kern="1200">
          <a:solidFill>
            <a:srgbClr val="2E2C70"/>
          </a:solidFill>
          <a:latin typeface="Arial" panose="020B0604020202020204" pitchFamily="34" charset="0"/>
          <a:ea typeface="+mn-ea"/>
          <a:cs typeface="Arial" panose="020B0604020202020204" pitchFamily="34" charset="0"/>
        </a:defRPr>
      </a:lvl4pPr>
      <a:lvl5pPr marL="2057400" indent="-284400" algn="l" defTabSz="914400" rtl="0" eaLnBrk="1" latinLnBrk="0" hangingPunct="1">
        <a:lnSpc>
          <a:spcPct val="110000"/>
        </a:lnSpc>
        <a:spcBef>
          <a:spcPts val="800"/>
        </a:spcBef>
        <a:buClr>
          <a:srgbClr val="00AAFF"/>
        </a:buClr>
        <a:buFont typeface="Wingdings" panose="05000000000000000000" pitchFamily="2" charset="2"/>
        <a:buChar char="§"/>
        <a:defRPr sz="1400" kern="1200">
          <a:solidFill>
            <a:srgbClr val="2E2C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9600" y="274320"/>
            <a:ext cx="109728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2/17/2025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1194168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71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E86224D-AC65-AC09-5192-AE7CF7604347}"/>
              </a:ext>
            </a:extLst>
          </p:cNvPr>
          <p:cNvSpPr>
            <a:spLocks noGrp="1" noChangeArrowheads="1"/>
          </p:cNvSpPr>
          <p:nvPr>
            <p:ph type="title"/>
          </p:nvPr>
        </p:nvSpPr>
        <p:spPr bwMode="auto">
          <a:xfrm>
            <a:off x="512234" y="398463"/>
            <a:ext cx="1116753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A4DF007-C7CB-6C85-7B82-72BDB88CE19D}"/>
              </a:ext>
            </a:extLst>
          </p:cNvPr>
          <p:cNvSpPr>
            <a:spLocks noGrp="1" noChangeArrowheads="1"/>
          </p:cNvSpPr>
          <p:nvPr>
            <p:ph type="body" idx="1"/>
          </p:nvPr>
        </p:nvSpPr>
        <p:spPr bwMode="auto">
          <a:xfrm>
            <a:off x="512234" y="1708151"/>
            <a:ext cx="11165417"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30" name="Rectangle 6">
            <a:extLst>
              <a:ext uri="{FF2B5EF4-FFF2-40B4-BE49-F238E27FC236}">
                <a16:creationId xmlns:a16="http://schemas.microsoft.com/office/drawing/2014/main" id="{E5B79F40-CBE3-D75A-C94F-90635FBA5A14}"/>
              </a:ext>
            </a:extLst>
          </p:cNvPr>
          <p:cNvSpPr>
            <a:spLocks noGrp="1" noChangeArrowheads="1"/>
          </p:cNvSpPr>
          <p:nvPr>
            <p:ph type="sldNum" sz="quarter" idx="4"/>
          </p:nvPr>
        </p:nvSpPr>
        <p:spPr bwMode="auto">
          <a:xfrm>
            <a:off x="10483851" y="6451600"/>
            <a:ext cx="1200149" cy="179388"/>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defRPr sz="1000">
                <a:solidFill>
                  <a:schemeClr val="tx2"/>
                </a:solidFill>
              </a:defRPr>
            </a:lvl1pPr>
          </a:lstStyle>
          <a:p>
            <a:pPr>
              <a:defRPr/>
            </a:pPr>
            <a:fld id="{0AA271DA-85B0-7342-BAD1-BE5FB3197481}" type="slidenum">
              <a:rPr lang="en-GB" altLang="en-US"/>
              <a:pPr>
                <a:defRPr/>
              </a:pPr>
              <a:t>‹#›</a:t>
            </a:fld>
            <a:endParaRPr lang="en-GB" altLang="en-US"/>
          </a:p>
        </p:txBody>
      </p:sp>
    </p:spTree>
    <p:extLst>
      <p:ext uri="{BB962C8B-B14F-4D97-AF65-F5344CB8AC3E}">
        <p14:creationId xmlns:p14="http://schemas.microsoft.com/office/powerpoint/2010/main" val="388027477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rtl="0" eaLnBrk="0" fontAlgn="base" hangingPunct="0">
        <a:spcBef>
          <a:spcPct val="0"/>
        </a:spcBef>
        <a:spcAft>
          <a:spcPct val="0"/>
        </a:spcAft>
        <a:defRPr sz="2600" b="1">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69875" indent="-269875" algn="l" rtl="0" eaLnBrk="0" fontAlgn="base" hangingPunct="0">
        <a:spcBef>
          <a:spcPct val="0"/>
        </a:spcBef>
        <a:spcAft>
          <a:spcPct val="75000"/>
        </a:spcAft>
        <a:buChar char="•"/>
        <a:defRPr sz="2000">
          <a:solidFill>
            <a:schemeClr val="tx1"/>
          </a:solidFill>
          <a:latin typeface="+mn-lt"/>
          <a:ea typeface="ＭＳ Ｐゴシック" charset="0"/>
          <a:cs typeface="ＭＳ Ｐゴシック" charset="0"/>
        </a:defRPr>
      </a:lvl1pPr>
      <a:lvl2pPr marL="538163" indent="-266700" algn="l" rtl="0" eaLnBrk="0" fontAlgn="base" hangingPunct="0">
        <a:spcBef>
          <a:spcPct val="0"/>
        </a:spcBef>
        <a:spcAft>
          <a:spcPct val="75000"/>
        </a:spcAft>
        <a:buChar char="•"/>
        <a:defRPr sz="2000">
          <a:solidFill>
            <a:schemeClr val="tx1"/>
          </a:solidFill>
          <a:latin typeface="+mn-lt"/>
          <a:ea typeface="ＭＳ Ｐゴシック" charset="0"/>
        </a:defRPr>
      </a:lvl2pPr>
      <a:lvl3pPr marL="809625" indent="-269875" algn="l" rtl="0" eaLnBrk="0" fontAlgn="base" hangingPunct="0">
        <a:spcBef>
          <a:spcPct val="0"/>
        </a:spcBef>
        <a:spcAft>
          <a:spcPct val="75000"/>
        </a:spcAft>
        <a:buChar char="•"/>
        <a:defRPr sz="2000">
          <a:solidFill>
            <a:schemeClr val="tx1"/>
          </a:solidFill>
          <a:latin typeface="+mn-lt"/>
          <a:ea typeface="ＭＳ Ｐゴシック" charset="0"/>
        </a:defRPr>
      </a:lvl3pPr>
      <a:lvl4pPr marL="1079500" indent="-268288" algn="l" rtl="0" eaLnBrk="0" fontAlgn="base" hangingPunct="0">
        <a:spcBef>
          <a:spcPct val="0"/>
        </a:spcBef>
        <a:spcAft>
          <a:spcPct val="75000"/>
        </a:spcAft>
        <a:buChar char="•"/>
        <a:defRPr sz="2000">
          <a:solidFill>
            <a:schemeClr val="tx1"/>
          </a:solidFill>
          <a:latin typeface="+mn-lt"/>
          <a:ea typeface="ＭＳ Ｐゴシック" charset="0"/>
        </a:defRPr>
      </a:lvl4pPr>
      <a:lvl5pPr marL="1350963" indent="-269875" algn="l" rtl="0" eaLnBrk="0" fontAlgn="base" hangingPunct="0">
        <a:spcBef>
          <a:spcPct val="0"/>
        </a:spcBef>
        <a:spcAft>
          <a:spcPct val="75000"/>
        </a:spcAft>
        <a:buChar char="•"/>
        <a:defRPr sz="2000">
          <a:solidFill>
            <a:schemeClr val="tx1"/>
          </a:solidFill>
          <a:latin typeface="+mn-lt"/>
          <a:ea typeface="ＭＳ Ｐゴシック" charset="0"/>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40021534"/>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9.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5.png"/><Relationship Id="rId7" Type="http://schemas.openxmlformats.org/officeDocument/2006/relationships/image" Target="../media/image22.sv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4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4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4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4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4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5.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5.xml"/><Relationship Id="rId6" Type="http://schemas.openxmlformats.org/officeDocument/2006/relationships/hyperlink" Target="https://www.npcc.police.uk/SysSiteAssets/media/downloads/publications/disclosure-logs/local-policing-coordination-committee/2024/children-and-young-persons-policing-strategy-2024.pdf"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9.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9627" y="2540000"/>
            <a:ext cx="9144000" cy="1291895"/>
          </a:xfrm>
        </p:spPr>
        <p:txBody>
          <a:bodyPr>
            <a:normAutofit fontScale="90000"/>
          </a:bodyPr>
          <a:lstStyle/>
          <a:p>
            <a:r>
              <a:rPr lang="en-GB" sz="4800" b="1" dirty="0"/>
              <a:t>Preventing Youth Violence: </a:t>
            </a:r>
            <a:br>
              <a:rPr lang="en-GB" sz="4800" b="1" dirty="0"/>
            </a:br>
            <a:r>
              <a:rPr lang="en-GB" sz="4800" b="1" dirty="0"/>
              <a:t>Research &amp; Evidence Conference 2025</a:t>
            </a:r>
          </a:p>
        </p:txBody>
      </p:sp>
      <p:sp>
        <p:nvSpPr>
          <p:cNvPr id="3" name="Subtitle 2"/>
          <p:cNvSpPr>
            <a:spLocks noGrp="1"/>
          </p:cNvSpPr>
          <p:nvPr>
            <p:ph type="subTitle" idx="1"/>
          </p:nvPr>
        </p:nvSpPr>
        <p:spPr>
          <a:xfrm>
            <a:off x="0" y="4643800"/>
            <a:ext cx="12192000" cy="1655762"/>
          </a:xfrm>
        </p:spPr>
        <p:txBody>
          <a:bodyPr>
            <a:normAutofit/>
          </a:bodyPr>
          <a:lstStyle/>
          <a:p>
            <a:r>
              <a:rPr lang="en-GB" sz="4400" dirty="0"/>
              <a:t>Considering Procedural Justice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4391" y="1046840"/>
            <a:ext cx="4147236" cy="1371898"/>
          </a:xfrm>
          <a:prstGeom prst="rect">
            <a:avLst/>
          </a:prstGeom>
          <a:solidFill>
            <a:schemeClr val="bg1"/>
          </a:solidFill>
        </p:spPr>
      </p:pic>
      <p:cxnSp>
        <p:nvCxnSpPr>
          <p:cNvPr id="6" name="Straight Connector 5"/>
          <p:cNvCxnSpPr/>
          <p:nvPr/>
        </p:nvCxnSpPr>
        <p:spPr>
          <a:xfrm>
            <a:off x="1708551" y="2452913"/>
            <a:ext cx="8959448" cy="18736"/>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708551" y="3898134"/>
            <a:ext cx="8959448" cy="1"/>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8276" y="762860"/>
            <a:ext cx="3165790" cy="1513402"/>
          </a:xfrm>
          <a:prstGeom prst="rect">
            <a:avLst/>
          </a:prstGeom>
        </p:spPr>
      </p:pic>
    </p:spTree>
    <p:extLst>
      <p:ext uri="{BB962C8B-B14F-4D97-AF65-F5344CB8AC3E}">
        <p14:creationId xmlns:p14="http://schemas.microsoft.com/office/powerpoint/2010/main" val="3945046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851650"/>
            <a:ext cx="12192000" cy="6350"/>
          </a:xfrm>
          <a:custGeom>
            <a:avLst/>
            <a:gdLst/>
            <a:ahLst/>
            <a:cxnLst/>
            <a:rect l="l" t="t" r="r" b="b"/>
            <a:pathLst>
              <a:path w="12192000" h="6350">
                <a:moveTo>
                  <a:pt x="0" y="6348"/>
                </a:moveTo>
                <a:lnTo>
                  <a:pt x="12192000" y="6348"/>
                </a:lnTo>
                <a:lnTo>
                  <a:pt x="12192000" y="0"/>
                </a:lnTo>
                <a:lnTo>
                  <a:pt x="0" y="0"/>
                </a:lnTo>
                <a:lnTo>
                  <a:pt x="0" y="6348"/>
                </a:lnTo>
                <a:close/>
              </a:path>
            </a:pathLst>
          </a:custGeom>
          <a:solidFill>
            <a:srgbClr val="1C3A6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p:nvPr/>
        </p:nvSpPr>
        <p:spPr>
          <a:xfrm>
            <a:off x="0" y="298552"/>
            <a:ext cx="12192000" cy="6274435"/>
          </a:xfrm>
          <a:custGeom>
            <a:avLst/>
            <a:gdLst/>
            <a:ahLst/>
            <a:cxnLst/>
            <a:rect l="l" t="t" r="r" b="b"/>
            <a:pathLst>
              <a:path w="12192000" h="6274434">
                <a:moveTo>
                  <a:pt x="0" y="6273809"/>
                </a:moveTo>
                <a:lnTo>
                  <a:pt x="12192000" y="6273809"/>
                </a:lnTo>
                <a:lnTo>
                  <a:pt x="12192000" y="0"/>
                </a:lnTo>
                <a:lnTo>
                  <a:pt x="0" y="0"/>
                </a:lnTo>
                <a:lnTo>
                  <a:pt x="0" y="6273809"/>
                </a:lnTo>
                <a:close/>
              </a:path>
            </a:pathLst>
          </a:custGeom>
          <a:solidFill>
            <a:schemeClr val="accent5">
              <a:lumMod val="75000"/>
            </a:scheme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endParaRPr kumimoji="0" sz="1800" b="0" i="0" u="none" strike="noStrike" kern="0" cap="none" spc="0" normalizeH="0" baseline="0" noProof="0" dirty="0">
              <a:ln>
                <a:noFill/>
              </a:ln>
              <a:solidFill>
                <a:sysClr val="windowText" lastClr="000000"/>
              </a:solidFill>
              <a:effectLst/>
              <a:uLnTx/>
              <a:uFillTx/>
            </a:endParaRPr>
          </a:p>
        </p:txBody>
      </p:sp>
      <p:sp>
        <p:nvSpPr>
          <p:cNvPr id="4" name="object 4"/>
          <p:cNvSpPr/>
          <p:nvPr/>
        </p:nvSpPr>
        <p:spPr>
          <a:xfrm>
            <a:off x="0" y="0"/>
            <a:ext cx="12192000" cy="19685"/>
          </a:xfrm>
          <a:custGeom>
            <a:avLst/>
            <a:gdLst/>
            <a:ahLst/>
            <a:cxnLst/>
            <a:rect l="l" t="t" r="r" b="b"/>
            <a:pathLst>
              <a:path w="12192000" h="19685">
                <a:moveTo>
                  <a:pt x="0" y="19266"/>
                </a:moveTo>
                <a:lnTo>
                  <a:pt x="12192000" y="19266"/>
                </a:lnTo>
                <a:lnTo>
                  <a:pt x="12192000" y="0"/>
                </a:lnTo>
                <a:lnTo>
                  <a:pt x="0" y="0"/>
                </a:lnTo>
                <a:lnTo>
                  <a:pt x="0" y="19266"/>
                </a:lnTo>
                <a:close/>
              </a:path>
            </a:pathLst>
          </a:custGeom>
          <a:solidFill>
            <a:srgbClr val="1C3A6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432536" y="6147130"/>
            <a:ext cx="560070" cy="280035"/>
          </a:xfrm>
          <a:custGeom>
            <a:avLst/>
            <a:gdLst/>
            <a:ahLst/>
            <a:cxnLst/>
            <a:rect l="l" t="t" r="r" b="b"/>
            <a:pathLst>
              <a:path w="560069" h="280035">
                <a:moveTo>
                  <a:pt x="559523" y="0"/>
                </a:moveTo>
                <a:lnTo>
                  <a:pt x="419620" y="0"/>
                </a:lnTo>
                <a:lnTo>
                  <a:pt x="419620" y="139661"/>
                </a:lnTo>
                <a:lnTo>
                  <a:pt x="279819" y="139661"/>
                </a:lnTo>
                <a:lnTo>
                  <a:pt x="279819" y="0"/>
                </a:lnTo>
                <a:lnTo>
                  <a:pt x="139915" y="0"/>
                </a:lnTo>
                <a:lnTo>
                  <a:pt x="139915" y="139661"/>
                </a:lnTo>
                <a:lnTo>
                  <a:pt x="0" y="139661"/>
                </a:lnTo>
                <a:lnTo>
                  <a:pt x="0" y="279476"/>
                </a:lnTo>
                <a:lnTo>
                  <a:pt x="139915" y="279476"/>
                </a:lnTo>
                <a:lnTo>
                  <a:pt x="139915" y="139801"/>
                </a:lnTo>
                <a:lnTo>
                  <a:pt x="279704" y="139801"/>
                </a:lnTo>
                <a:lnTo>
                  <a:pt x="279704" y="279476"/>
                </a:lnTo>
                <a:lnTo>
                  <a:pt x="419620" y="279476"/>
                </a:lnTo>
                <a:lnTo>
                  <a:pt x="419620" y="139801"/>
                </a:lnTo>
                <a:lnTo>
                  <a:pt x="559523" y="139801"/>
                </a:lnTo>
                <a:lnTo>
                  <a:pt x="559523"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1131870" y="6147117"/>
            <a:ext cx="140335" cy="140335"/>
          </a:xfrm>
          <a:custGeom>
            <a:avLst/>
            <a:gdLst/>
            <a:ahLst/>
            <a:cxnLst/>
            <a:rect l="l" t="t" r="r" b="b"/>
            <a:pathLst>
              <a:path w="140334" h="140335">
                <a:moveTo>
                  <a:pt x="139783" y="0"/>
                </a:moveTo>
                <a:lnTo>
                  <a:pt x="0" y="0"/>
                </a:lnTo>
                <a:lnTo>
                  <a:pt x="0" y="139806"/>
                </a:lnTo>
                <a:lnTo>
                  <a:pt x="139783" y="139806"/>
                </a:lnTo>
                <a:lnTo>
                  <a:pt x="139783"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1691259" y="6147117"/>
            <a:ext cx="140335" cy="140335"/>
          </a:xfrm>
          <a:custGeom>
            <a:avLst/>
            <a:gdLst/>
            <a:ahLst/>
            <a:cxnLst/>
            <a:rect l="l" t="t" r="r" b="b"/>
            <a:pathLst>
              <a:path w="140335" h="140335">
                <a:moveTo>
                  <a:pt x="139936" y="0"/>
                </a:moveTo>
                <a:lnTo>
                  <a:pt x="0" y="0"/>
                </a:lnTo>
                <a:lnTo>
                  <a:pt x="0" y="139806"/>
                </a:lnTo>
                <a:lnTo>
                  <a:pt x="139936" y="139806"/>
                </a:lnTo>
                <a:lnTo>
                  <a:pt x="13993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p:nvPr/>
        </p:nvSpPr>
        <p:spPr>
          <a:xfrm>
            <a:off x="2110790" y="6147130"/>
            <a:ext cx="560070" cy="280035"/>
          </a:xfrm>
          <a:custGeom>
            <a:avLst/>
            <a:gdLst/>
            <a:ahLst/>
            <a:cxnLst/>
            <a:rect l="l" t="t" r="r" b="b"/>
            <a:pathLst>
              <a:path w="560069" h="280035">
                <a:moveTo>
                  <a:pt x="559536" y="0"/>
                </a:moveTo>
                <a:lnTo>
                  <a:pt x="419658" y="0"/>
                </a:lnTo>
                <a:lnTo>
                  <a:pt x="419658" y="139661"/>
                </a:lnTo>
                <a:lnTo>
                  <a:pt x="279768" y="139661"/>
                </a:lnTo>
                <a:lnTo>
                  <a:pt x="279768" y="0"/>
                </a:lnTo>
                <a:lnTo>
                  <a:pt x="139890" y="0"/>
                </a:lnTo>
                <a:lnTo>
                  <a:pt x="139890" y="139661"/>
                </a:lnTo>
                <a:lnTo>
                  <a:pt x="0" y="139661"/>
                </a:lnTo>
                <a:lnTo>
                  <a:pt x="0" y="279476"/>
                </a:lnTo>
                <a:lnTo>
                  <a:pt x="139890" y="279476"/>
                </a:lnTo>
                <a:lnTo>
                  <a:pt x="139890" y="139801"/>
                </a:lnTo>
                <a:lnTo>
                  <a:pt x="279603" y="139801"/>
                </a:lnTo>
                <a:lnTo>
                  <a:pt x="279603" y="279476"/>
                </a:lnTo>
                <a:lnTo>
                  <a:pt x="419658" y="279476"/>
                </a:lnTo>
                <a:lnTo>
                  <a:pt x="419658" y="139801"/>
                </a:lnTo>
                <a:lnTo>
                  <a:pt x="559536" y="139801"/>
                </a:lnTo>
                <a:lnTo>
                  <a:pt x="55953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p:nvPr/>
        </p:nvSpPr>
        <p:spPr>
          <a:xfrm>
            <a:off x="2670162" y="6147130"/>
            <a:ext cx="560070" cy="280035"/>
          </a:xfrm>
          <a:custGeom>
            <a:avLst/>
            <a:gdLst/>
            <a:ahLst/>
            <a:cxnLst/>
            <a:rect l="l" t="t" r="r" b="b"/>
            <a:pathLst>
              <a:path w="560069" h="280035">
                <a:moveTo>
                  <a:pt x="279666" y="0"/>
                </a:moveTo>
                <a:lnTo>
                  <a:pt x="139890" y="0"/>
                </a:lnTo>
                <a:lnTo>
                  <a:pt x="139890" y="139661"/>
                </a:lnTo>
                <a:lnTo>
                  <a:pt x="0" y="139661"/>
                </a:lnTo>
                <a:lnTo>
                  <a:pt x="0" y="279476"/>
                </a:lnTo>
                <a:lnTo>
                  <a:pt x="139890" y="279476"/>
                </a:lnTo>
                <a:lnTo>
                  <a:pt x="139890" y="139801"/>
                </a:lnTo>
                <a:lnTo>
                  <a:pt x="279666" y="139801"/>
                </a:lnTo>
                <a:lnTo>
                  <a:pt x="279666" y="0"/>
                </a:lnTo>
                <a:close/>
              </a:path>
              <a:path w="560069" h="280035">
                <a:moveTo>
                  <a:pt x="559536" y="0"/>
                </a:moveTo>
                <a:lnTo>
                  <a:pt x="419658" y="0"/>
                </a:lnTo>
                <a:lnTo>
                  <a:pt x="419658" y="139661"/>
                </a:lnTo>
                <a:lnTo>
                  <a:pt x="279768" y="139661"/>
                </a:lnTo>
                <a:lnTo>
                  <a:pt x="279768" y="279476"/>
                </a:lnTo>
                <a:lnTo>
                  <a:pt x="419658" y="279476"/>
                </a:lnTo>
                <a:lnTo>
                  <a:pt x="419658" y="139801"/>
                </a:lnTo>
                <a:lnTo>
                  <a:pt x="559536" y="139801"/>
                </a:lnTo>
                <a:lnTo>
                  <a:pt x="55953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3229533" y="6147130"/>
            <a:ext cx="560070" cy="280035"/>
          </a:xfrm>
          <a:custGeom>
            <a:avLst/>
            <a:gdLst/>
            <a:ahLst/>
            <a:cxnLst/>
            <a:rect l="l" t="t" r="r" b="b"/>
            <a:pathLst>
              <a:path w="560070" h="280035">
                <a:moveTo>
                  <a:pt x="559536" y="0"/>
                </a:moveTo>
                <a:lnTo>
                  <a:pt x="419658" y="0"/>
                </a:lnTo>
                <a:lnTo>
                  <a:pt x="419658" y="139661"/>
                </a:lnTo>
                <a:lnTo>
                  <a:pt x="279768" y="139661"/>
                </a:lnTo>
                <a:lnTo>
                  <a:pt x="279768" y="0"/>
                </a:lnTo>
                <a:lnTo>
                  <a:pt x="139890" y="0"/>
                </a:lnTo>
                <a:lnTo>
                  <a:pt x="139890" y="139661"/>
                </a:lnTo>
                <a:lnTo>
                  <a:pt x="0" y="139661"/>
                </a:lnTo>
                <a:lnTo>
                  <a:pt x="0" y="279476"/>
                </a:lnTo>
                <a:lnTo>
                  <a:pt x="139890" y="279476"/>
                </a:lnTo>
                <a:lnTo>
                  <a:pt x="139890" y="139801"/>
                </a:lnTo>
                <a:lnTo>
                  <a:pt x="279768" y="139801"/>
                </a:lnTo>
                <a:lnTo>
                  <a:pt x="279768" y="279476"/>
                </a:lnTo>
                <a:lnTo>
                  <a:pt x="419823" y="279476"/>
                </a:lnTo>
                <a:lnTo>
                  <a:pt x="419823" y="139801"/>
                </a:lnTo>
                <a:lnTo>
                  <a:pt x="559536" y="139801"/>
                </a:lnTo>
                <a:lnTo>
                  <a:pt x="55953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p:nvPr/>
        </p:nvSpPr>
        <p:spPr>
          <a:xfrm>
            <a:off x="4068851" y="6147130"/>
            <a:ext cx="280035" cy="280035"/>
          </a:xfrm>
          <a:custGeom>
            <a:avLst/>
            <a:gdLst/>
            <a:ahLst/>
            <a:cxnLst/>
            <a:rect l="l" t="t" r="r" b="b"/>
            <a:pathLst>
              <a:path w="280035" h="280035">
                <a:moveTo>
                  <a:pt x="279603" y="0"/>
                </a:moveTo>
                <a:lnTo>
                  <a:pt x="139712" y="0"/>
                </a:lnTo>
                <a:lnTo>
                  <a:pt x="139712" y="139661"/>
                </a:lnTo>
                <a:lnTo>
                  <a:pt x="0" y="139661"/>
                </a:lnTo>
                <a:lnTo>
                  <a:pt x="0" y="279476"/>
                </a:lnTo>
                <a:lnTo>
                  <a:pt x="139877" y="279476"/>
                </a:lnTo>
                <a:lnTo>
                  <a:pt x="139877" y="139801"/>
                </a:lnTo>
                <a:lnTo>
                  <a:pt x="279603" y="139801"/>
                </a:lnTo>
                <a:lnTo>
                  <a:pt x="279603"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p:cNvSpPr/>
          <p:nvPr/>
        </p:nvSpPr>
        <p:spPr>
          <a:xfrm>
            <a:off x="4488332" y="6147130"/>
            <a:ext cx="419734" cy="280035"/>
          </a:xfrm>
          <a:custGeom>
            <a:avLst/>
            <a:gdLst/>
            <a:ahLst/>
            <a:cxnLst/>
            <a:rect l="l" t="t" r="r" b="b"/>
            <a:pathLst>
              <a:path w="419735" h="280035">
                <a:moveTo>
                  <a:pt x="419493" y="0"/>
                </a:moveTo>
                <a:lnTo>
                  <a:pt x="279603" y="0"/>
                </a:lnTo>
                <a:lnTo>
                  <a:pt x="279603" y="139661"/>
                </a:lnTo>
                <a:lnTo>
                  <a:pt x="139915" y="139661"/>
                </a:lnTo>
                <a:lnTo>
                  <a:pt x="139915" y="0"/>
                </a:lnTo>
                <a:lnTo>
                  <a:pt x="0" y="0"/>
                </a:lnTo>
                <a:lnTo>
                  <a:pt x="0" y="139801"/>
                </a:lnTo>
                <a:lnTo>
                  <a:pt x="139890" y="139801"/>
                </a:lnTo>
                <a:lnTo>
                  <a:pt x="139890" y="279476"/>
                </a:lnTo>
                <a:lnTo>
                  <a:pt x="279768" y="279476"/>
                </a:lnTo>
                <a:lnTo>
                  <a:pt x="279768" y="139801"/>
                </a:lnTo>
                <a:lnTo>
                  <a:pt x="419493" y="139801"/>
                </a:lnTo>
                <a:lnTo>
                  <a:pt x="419493"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4907826" y="6147130"/>
            <a:ext cx="560070" cy="280035"/>
          </a:xfrm>
          <a:custGeom>
            <a:avLst/>
            <a:gdLst/>
            <a:ahLst/>
            <a:cxnLst/>
            <a:rect l="l" t="t" r="r" b="b"/>
            <a:pathLst>
              <a:path w="560070" h="280035">
                <a:moveTo>
                  <a:pt x="559536" y="0"/>
                </a:moveTo>
                <a:lnTo>
                  <a:pt x="419481" y="0"/>
                </a:lnTo>
                <a:lnTo>
                  <a:pt x="419481" y="139661"/>
                </a:lnTo>
                <a:lnTo>
                  <a:pt x="279793" y="139661"/>
                </a:lnTo>
                <a:lnTo>
                  <a:pt x="279793" y="0"/>
                </a:lnTo>
                <a:lnTo>
                  <a:pt x="139877" y="0"/>
                </a:lnTo>
                <a:lnTo>
                  <a:pt x="139877" y="139661"/>
                </a:lnTo>
                <a:lnTo>
                  <a:pt x="0" y="139661"/>
                </a:lnTo>
                <a:lnTo>
                  <a:pt x="0" y="279476"/>
                </a:lnTo>
                <a:lnTo>
                  <a:pt x="140042" y="279476"/>
                </a:lnTo>
                <a:lnTo>
                  <a:pt x="140042" y="139801"/>
                </a:lnTo>
                <a:lnTo>
                  <a:pt x="279768" y="139801"/>
                </a:lnTo>
                <a:lnTo>
                  <a:pt x="279768" y="279476"/>
                </a:lnTo>
                <a:lnTo>
                  <a:pt x="419646" y="279476"/>
                </a:lnTo>
                <a:lnTo>
                  <a:pt x="419646" y="139801"/>
                </a:lnTo>
                <a:lnTo>
                  <a:pt x="559536" y="139801"/>
                </a:lnTo>
                <a:lnTo>
                  <a:pt x="55953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p:cNvSpPr/>
          <p:nvPr/>
        </p:nvSpPr>
        <p:spPr>
          <a:xfrm>
            <a:off x="5886855" y="6147117"/>
            <a:ext cx="140335" cy="140335"/>
          </a:xfrm>
          <a:custGeom>
            <a:avLst/>
            <a:gdLst/>
            <a:ahLst/>
            <a:cxnLst/>
            <a:rect l="l" t="t" r="r" b="b"/>
            <a:pathLst>
              <a:path w="140335"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5"/>
          <p:cNvSpPr/>
          <p:nvPr/>
        </p:nvSpPr>
        <p:spPr>
          <a:xfrm>
            <a:off x="7285370"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p:cNvSpPr/>
          <p:nvPr/>
        </p:nvSpPr>
        <p:spPr>
          <a:xfrm>
            <a:off x="8683885" y="6147117"/>
            <a:ext cx="140335" cy="140335"/>
          </a:xfrm>
          <a:custGeom>
            <a:avLst/>
            <a:gdLst/>
            <a:ahLst/>
            <a:cxnLst/>
            <a:rect l="l" t="t" r="r" b="b"/>
            <a:pathLst>
              <a:path w="140334" h="140335">
                <a:moveTo>
                  <a:pt x="140054" y="0"/>
                </a:moveTo>
                <a:lnTo>
                  <a:pt x="0" y="0"/>
                </a:lnTo>
                <a:lnTo>
                  <a:pt x="0" y="139806"/>
                </a:lnTo>
                <a:lnTo>
                  <a:pt x="140054" y="139806"/>
                </a:lnTo>
                <a:lnTo>
                  <a:pt x="14005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10921543" y="6147122"/>
            <a:ext cx="140335" cy="140335"/>
          </a:xfrm>
          <a:custGeom>
            <a:avLst/>
            <a:gdLst/>
            <a:ahLst/>
            <a:cxnLst/>
            <a:rect l="l" t="t" r="r" b="b"/>
            <a:pathLst>
              <a:path w="140334" h="140335">
                <a:moveTo>
                  <a:pt x="139914" y="0"/>
                </a:moveTo>
                <a:lnTo>
                  <a:pt x="0" y="0"/>
                </a:lnTo>
                <a:lnTo>
                  <a:pt x="0" y="139801"/>
                </a:lnTo>
                <a:lnTo>
                  <a:pt x="139914" y="139801"/>
                </a:lnTo>
                <a:lnTo>
                  <a:pt x="13991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18"/>
          <p:cNvSpPr/>
          <p:nvPr/>
        </p:nvSpPr>
        <p:spPr>
          <a:xfrm>
            <a:off x="5746969" y="6286794"/>
            <a:ext cx="140335" cy="140335"/>
          </a:xfrm>
          <a:custGeom>
            <a:avLst/>
            <a:gdLst/>
            <a:ahLst/>
            <a:cxnLst/>
            <a:rect l="l" t="t" r="r" b="b"/>
            <a:pathLst>
              <a:path w="140335" h="140335">
                <a:moveTo>
                  <a:pt x="139914" y="0"/>
                </a:moveTo>
                <a:lnTo>
                  <a:pt x="0" y="0"/>
                </a:lnTo>
                <a:lnTo>
                  <a:pt x="0" y="139801"/>
                </a:lnTo>
                <a:lnTo>
                  <a:pt x="139914" y="139801"/>
                </a:lnTo>
                <a:lnTo>
                  <a:pt x="13991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p:nvPr/>
        </p:nvSpPr>
        <p:spPr>
          <a:xfrm>
            <a:off x="7145484"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20"/>
          <p:cNvSpPr/>
          <p:nvPr/>
        </p:nvSpPr>
        <p:spPr>
          <a:xfrm>
            <a:off x="8544000"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1"/>
          <p:cNvSpPr/>
          <p:nvPr/>
        </p:nvSpPr>
        <p:spPr>
          <a:xfrm>
            <a:off x="10781658"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object 22"/>
          <p:cNvSpPr/>
          <p:nvPr/>
        </p:nvSpPr>
        <p:spPr>
          <a:xfrm>
            <a:off x="5607084" y="6147122"/>
            <a:ext cx="140335" cy="140335"/>
          </a:xfrm>
          <a:custGeom>
            <a:avLst/>
            <a:gdLst/>
            <a:ahLst/>
            <a:cxnLst/>
            <a:rect l="l" t="t" r="r" b="b"/>
            <a:pathLst>
              <a:path w="140335" h="140335">
                <a:moveTo>
                  <a:pt x="139914" y="0"/>
                </a:moveTo>
                <a:lnTo>
                  <a:pt x="0" y="0"/>
                </a:lnTo>
                <a:lnTo>
                  <a:pt x="0" y="139801"/>
                </a:lnTo>
                <a:lnTo>
                  <a:pt x="139914" y="139801"/>
                </a:lnTo>
                <a:lnTo>
                  <a:pt x="13991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object 23"/>
          <p:cNvSpPr/>
          <p:nvPr/>
        </p:nvSpPr>
        <p:spPr>
          <a:xfrm>
            <a:off x="7005599"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object 24"/>
          <p:cNvSpPr/>
          <p:nvPr/>
        </p:nvSpPr>
        <p:spPr>
          <a:xfrm>
            <a:off x="10641941" y="6147117"/>
            <a:ext cx="140335" cy="140335"/>
          </a:xfrm>
          <a:custGeom>
            <a:avLst/>
            <a:gdLst/>
            <a:ahLst/>
            <a:cxnLst/>
            <a:rect l="l" t="t" r="r" b="b"/>
            <a:pathLst>
              <a:path w="140334" h="140335">
                <a:moveTo>
                  <a:pt x="139716" y="0"/>
                </a:moveTo>
                <a:lnTo>
                  <a:pt x="0" y="0"/>
                </a:lnTo>
                <a:lnTo>
                  <a:pt x="0" y="139806"/>
                </a:lnTo>
                <a:lnTo>
                  <a:pt x="139716" y="139806"/>
                </a:lnTo>
                <a:lnTo>
                  <a:pt x="13971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25"/>
          <p:cNvSpPr/>
          <p:nvPr/>
        </p:nvSpPr>
        <p:spPr>
          <a:xfrm>
            <a:off x="5467368" y="6286789"/>
            <a:ext cx="140335" cy="140335"/>
          </a:xfrm>
          <a:custGeom>
            <a:avLst/>
            <a:gdLst/>
            <a:ahLst/>
            <a:cxnLst/>
            <a:rect l="l" t="t" r="r" b="b"/>
            <a:pathLst>
              <a:path w="140335"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p:cNvSpPr/>
          <p:nvPr/>
        </p:nvSpPr>
        <p:spPr>
          <a:xfrm>
            <a:off x="6446227" y="6147122"/>
            <a:ext cx="140335" cy="140335"/>
          </a:xfrm>
          <a:custGeom>
            <a:avLst/>
            <a:gdLst/>
            <a:ahLst/>
            <a:cxnLst/>
            <a:rect l="l" t="t" r="r" b="b"/>
            <a:pathLst>
              <a:path w="140334" h="140335">
                <a:moveTo>
                  <a:pt x="139914" y="0"/>
                </a:moveTo>
                <a:lnTo>
                  <a:pt x="0" y="0"/>
                </a:lnTo>
                <a:lnTo>
                  <a:pt x="0" y="139801"/>
                </a:lnTo>
                <a:lnTo>
                  <a:pt x="139914" y="139801"/>
                </a:lnTo>
                <a:lnTo>
                  <a:pt x="13991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p:nvPr/>
        </p:nvSpPr>
        <p:spPr>
          <a:xfrm>
            <a:off x="10082400" y="6147117"/>
            <a:ext cx="140335" cy="140335"/>
          </a:xfrm>
          <a:custGeom>
            <a:avLst/>
            <a:gdLst/>
            <a:ahLst/>
            <a:cxnLst/>
            <a:rect l="l" t="t" r="r" b="b"/>
            <a:pathLst>
              <a:path w="140334" h="140335">
                <a:moveTo>
                  <a:pt x="140054" y="0"/>
                </a:moveTo>
                <a:lnTo>
                  <a:pt x="0" y="0"/>
                </a:lnTo>
                <a:lnTo>
                  <a:pt x="0" y="139806"/>
                </a:lnTo>
                <a:lnTo>
                  <a:pt x="140054" y="139806"/>
                </a:lnTo>
                <a:lnTo>
                  <a:pt x="14005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object 28"/>
          <p:cNvSpPr/>
          <p:nvPr/>
        </p:nvSpPr>
        <p:spPr>
          <a:xfrm>
            <a:off x="9243426"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9"/>
          <p:cNvSpPr/>
          <p:nvPr/>
        </p:nvSpPr>
        <p:spPr>
          <a:xfrm>
            <a:off x="6166447" y="6147130"/>
            <a:ext cx="280035" cy="280035"/>
          </a:xfrm>
          <a:custGeom>
            <a:avLst/>
            <a:gdLst/>
            <a:ahLst/>
            <a:cxnLst/>
            <a:rect l="l" t="t" r="r" b="b"/>
            <a:pathLst>
              <a:path w="280035" h="280035">
                <a:moveTo>
                  <a:pt x="139890" y="0"/>
                </a:moveTo>
                <a:lnTo>
                  <a:pt x="0" y="0"/>
                </a:lnTo>
                <a:lnTo>
                  <a:pt x="0" y="139661"/>
                </a:lnTo>
                <a:lnTo>
                  <a:pt x="139890" y="139661"/>
                </a:lnTo>
                <a:lnTo>
                  <a:pt x="139890" y="0"/>
                </a:lnTo>
                <a:close/>
              </a:path>
              <a:path w="280035" h="280035">
                <a:moveTo>
                  <a:pt x="279768" y="139661"/>
                </a:moveTo>
                <a:lnTo>
                  <a:pt x="139890" y="139661"/>
                </a:lnTo>
                <a:lnTo>
                  <a:pt x="139890" y="279476"/>
                </a:lnTo>
                <a:lnTo>
                  <a:pt x="279768" y="279476"/>
                </a:lnTo>
                <a:lnTo>
                  <a:pt x="279768" y="139661"/>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object 30"/>
          <p:cNvSpPr/>
          <p:nvPr/>
        </p:nvSpPr>
        <p:spPr>
          <a:xfrm>
            <a:off x="9942514"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object 31"/>
          <p:cNvSpPr/>
          <p:nvPr/>
        </p:nvSpPr>
        <p:spPr>
          <a:xfrm>
            <a:off x="9103372" y="6286794"/>
            <a:ext cx="140335" cy="140335"/>
          </a:xfrm>
          <a:custGeom>
            <a:avLst/>
            <a:gdLst/>
            <a:ahLst/>
            <a:cxnLst/>
            <a:rect l="l" t="t" r="r" b="b"/>
            <a:pathLst>
              <a:path w="140334" h="140335">
                <a:moveTo>
                  <a:pt x="139914" y="0"/>
                </a:moveTo>
                <a:lnTo>
                  <a:pt x="0" y="0"/>
                </a:lnTo>
                <a:lnTo>
                  <a:pt x="0" y="139801"/>
                </a:lnTo>
                <a:lnTo>
                  <a:pt x="139914" y="139801"/>
                </a:lnTo>
                <a:lnTo>
                  <a:pt x="13991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object 32"/>
          <p:cNvSpPr/>
          <p:nvPr/>
        </p:nvSpPr>
        <p:spPr>
          <a:xfrm>
            <a:off x="11201311" y="6147092"/>
            <a:ext cx="280035" cy="279400"/>
          </a:xfrm>
          <a:custGeom>
            <a:avLst/>
            <a:gdLst/>
            <a:ahLst/>
            <a:cxnLst/>
            <a:rect l="l" t="t" r="r" b="b"/>
            <a:pathLst>
              <a:path w="280034" h="279400">
                <a:moveTo>
                  <a:pt x="279603" y="139636"/>
                </a:moveTo>
                <a:lnTo>
                  <a:pt x="139877" y="139636"/>
                </a:lnTo>
                <a:lnTo>
                  <a:pt x="139877" y="0"/>
                </a:lnTo>
                <a:lnTo>
                  <a:pt x="0" y="0"/>
                </a:lnTo>
                <a:lnTo>
                  <a:pt x="0" y="139636"/>
                </a:lnTo>
                <a:lnTo>
                  <a:pt x="139712" y="139636"/>
                </a:lnTo>
                <a:lnTo>
                  <a:pt x="139712" y="279285"/>
                </a:lnTo>
                <a:lnTo>
                  <a:pt x="279603" y="279285"/>
                </a:lnTo>
                <a:lnTo>
                  <a:pt x="279603" y="139636"/>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object 33"/>
          <p:cNvSpPr/>
          <p:nvPr/>
        </p:nvSpPr>
        <p:spPr>
          <a:xfrm>
            <a:off x="7565140"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object 34"/>
          <p:cNvSpPr/>
          <p:nvPr/>
        </p:nvSpPr>
        <p:spPr>
          <a:xfrm>
            <a:off x="8963655"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object 35"/>
          <p:cNvSpPr/>
          <p:nvPr/>
        </p:nvSpPr>
        <p:spPr>
          <a:xfrm>
            <a:off x="6026740" y="6286789"/>
            <a:ext cx="140335" cy="140335"/>
          </a:xfrm>
          <a:custGeom>
            <a:avLst/>
            <a:gdLst/>
            <a:ahLst/>
            <a:cxnLst/>
            <a:rect l="l" t="t" r="r" b="b"/>
            <a:pathLst>
              <a:path w="140335"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object 36"/>
          <p:cNvSpPr/>
          <p:nvPr/>
        </p:nvSpPr>
        <p:spPr>
          <a:xfrm>
            <a:off x="7425255"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object 37"/>
          <p:cNvSpPr/>
          <p:nvPr/>
        </p:nvSpPr>
        <p:spPr>
          <a:xfrm>
            <a:off x="11061428"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object 38"/>
          <p:cNvSpPr/>
          <p:nvPr/>
        </p:nvSpPr>
        <p:spPr>
          <a:xfrm>
            <a:off x="6725828" y="6147117"/>
            <a:ext cx="140335" cy="140335"/>
          </a:xfrm>
          <a:custGeom>
            <a:avLst/>
            <a:gdLst/>
            <a:ahLst/>
            <a:cxnLst/>
            <a:rect l="l" t="t" r="r" b="b"/>
            <a:pathLst>
              <a:path w="140334" h="140335">
                <a:moveTo>
                  <a:pt x="140054" y="0"/>
                </a:moveTo>
                <a:lnTo>
                  <a:pt x="0" y="0"/>
                </a:lnTo>
                <a:lnTo>
                  <a:pt x="0" y="139806"/>
                </a:lnTo>
                <a:lnTo>
                  <a:pt x="140054" y="139806"/>
                </a:lnTo>
                <a:lnTo>
                  <a:pt x="14005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object 39"/>
          <p:cNvSpPr/>
          <p:nvPr/>
        </p:nvSpPr>
        <p:spPr>
          <a:xfrm>
            <a:off x="8124513"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object 40"/>
          <p:cNvSpPr/>
          <p:nvPr/>
        </p:nvSpPr>
        <p:spPr>
          <a:xfrm>
            <a:off x="10362170"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object 41"/>
          <p:cNvSpPr/>
          <p:nvPr/>
        </p:nvSpPr>
        <p:spPr>
          <a:xfrm>
            <a:off x="9523028"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object 42"/>
          <p:cNvSpPr/>
          <p:nvPr/>
        </p:nvSpPr>
        <p:spPr>
          <a:xfrm>
            <a:off x="6586112"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object 43"/>
          <p:cNvSpPr/>
          <p:nvPr/>
        </p:nvSpPr>
        <p:spPr>
          <a:xfrm>
            <a:off x="7984628"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object 44"/>
          <p:cNvSpPr/>
          <p:nvPr/>
        </p:nvSpPr>
        <p:spPr>
          <a:xfrm>
            <a:off x="9383142"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object 45"/>
          <p:cNvSpPr/>
          <p:nvPr/>
        </p:nvSpPr>
        <p:spPr>
          <a:xfrm>
            <a:off x="11480914" y="6147130"/>
            <a:ext cx="280035" cy="280035"/>
          </a:xfrm>
          <a:custGeom>
            <a:avLst/>
            <a:gdLst/>
            <a:ahLst/>
            <a:cxnLst/>
            <a:rect l="l" t="t" r="r" b="b"/>
            <a:pathLst>
              <a:path w="280034" h="280035">
                <a:moveTo>
                  <a:pt x="279793" y="139674"/>
                </a:moveTo>
                <a:lnTo>
                  <a:pt x="139877" y="139674"/>
                </a:lnTo>
                <a:lnTo>
                  <a:pt x="139877" y="0"/>
                </a:lnTo>
                <a:lnTo>
                  <a:pt x="0" y="0"/>
                </a:lnTo>
                <a:lnTo>
                  <a:pt x="0" y="139801"/>
                </a:lnTo>
                <a:lnTo>
                  <a:pt x="139877" y="139801"/>
                </a:lnTo>
                <a:lnTo>
                  <a:pt x="139877" y="279476"/>
                </a:lnTo>
                <a:lnTo>
                  <a:pt x="279793" y="279476"/>
                </a:lnTo>
                <a:lnTo>
                  <a:pt x="279793" y="139674"/>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46" name="object 46"/>
          <p:cNvGrpSpPr/>
          <p:nvPr/>
        </p:nvGrpSpPr>
        <p:grpSpPr>
          <a:xfrm>
            <a:off x="0" y="0"/>
            <a:ext cx="12186285" cy="6851650"/>
            <a:chOff x="0" y="0"/>
            <a:chExt cx="12186285" cy="6851650"/>
          </a:xfrm>
        </p:grpSpPr>
        <p:sp>
          <p:nvSpPr>
            <p:cNvPr id="47" name="object 47"/>
            <p:cNvSpPr/>
            <p:nvPr/>
          </p:nvSpPr>
          <p:spPr>
            <a:xfrm>
              <a:off x="7213" y="19265"/>
              <a:ext cx="12179300" cy="6832600"/>
            </a:xfrm>
            <a:custGeom>
              <a:avLst/>
              <a:gdLst/>
              <a:ahLst/>
              <a:cxnLst/>
              <a:rect l="l" t="t" r="r" b="b"/>
              <a:pathLst>
                <a:path w="12179300" h="6832600">
                  <a:moveTo>
                    <a:pt x="705027" y="6413081"/>
                  </a:moveTo>
                  <a:lnTo>
                    <a:pt x="565238" y="6413081"/>
                  </a:lnTo>
                  <a:lnTo>
                    <a:pt x="565238" y="6552781"/>
                  </a:lnTo>
                  <a:lnTo>
                    <a:pt x="705027" y="6552781"/>
                  </a:lnTo>
                  <a:lnTo>
                    <a:pt x="705027" y="6413081"/>
                  </a:lnTo>
                  <a:close/>
                </a:path>
                <a:path w="12179300" h="6832600">
                  <a:moveTo>
                    <a:pt x="984732" y="6413081"/>
                  </a:moveTo>
                  <a:lnTo>
                    <a:pt x="844943" y="6413081"/>
                  </a:lnTo>
                  <a:lnTo>
                    <a:pt x="844943" y="6552781"/>
                  </a:lnTo>
                  <a:lnTo>
                    <a:pt x="984732" y="6552781"/>
                  </a:lnTo>
                  <a:lnTo>
                    <a:pt x="984732" y="6413081"/>
                  </a:lnTo>
                  <a:close/>
                </a:path>
                <a:path w="12179300" h="6832600">
                  <a:moveTo>
                    <a:pt x="1124648" y="6273381"/>
                  </a:moveTo>
                  <a:lnTo>
                    <a:pt x="984732" y="6273381"/>
                  </a:lnTo>
                  <a:lnTo>
                    <a:pt x="984732" y="6413081"/>
                  </a:lnTo>
                  <a:lnTo>
                    <a:pt x="1124648" y="6413081"/>
                  </a:lnTo>
                  <a:lnTo>
                    <a:pt x="1124648" y="6273381"/>
                  </a:lnTo>
                  <a:close/>
                </a:path>
                <a:path w="12179300" h="6832600">
                  <a:moveTo>
                    <a:pt x="1264437" y="6413081"/>
                  </a:moveTo>
                  <a:lnTo>
                    <a:pt x="1124648" y="6413081"/>
                  </a:lnTo>
                  <a:lnTo>
                    <a:pt x="1124648" y="6552781"/>
                  </a:lnTo>
                  <a:lnTo>
                    <a:pt x="1264437" y="6552781"/>
                  </a:lnTo>
                  <a:lnTo>
                    <a:pt x="1264437" y="6413081"/>
                  </a:lnTo>
                  <a:close/>
                </a:path>
                <a:path w="12179300" h="6832600">
                  <a:moveTo>
                    <a:pt x="1544002" y="6413081"/>
                  </a:moveTo>
                  <a:lnTo>
                    <a:pt x="1404213" y="6413081"/>
                  </a:lnTo>
                  <a:lnTo>
                    <a:pt x="1404213" y="6552781"/>
                  </a:lnTo>
                  <a:lnTo>
                    <a:pt x="1544002" y="6552781"/>
                  </a:lnTo>
                  <a:lnTo>
                    <a:pt x="1544002" y="6413081"/>
                  </a:lnTo>
                  <a:close/>
                </a:path>
                <a:path w="12179300" h="6832600">
                  <a:moveTo>
                    <a:pt x="1544002" y="6133681"/>
                  </a:moveTo>
                  <a:lnTo>
                    <a:pt x="1404086" y="6133681"/>
                  </a:lnTo>
                  <a:lnTo>
                    <a:pt x="1404086" y="6273381"/>
                  </a:lnTo>
                  <a:lnTo>
                    <a:pt x="1264437" y="6273381"/>
                  </a:lnTo>
                  <a:lnTo>
                    <a:pt x="1264437" y="6413081"/>
                  </a:lnTo>
                  <a:lnTo>
                    <a:pt x="1404213" y="6413081"/>
                  </a:lnTo>
                  <a:lnTo>
                    <a:pt x="1404213" y="6273381"/>
                  </a:lnTo>
                  <a:lnTo>
                    <a:pt x="1544002" y="6273381"/>
                  </a:lnTo>
                  <a:lnTo>
                    <a:pt x="1544002" y="6133681"/>
                  </a:lnTo>
                  <a:close/>
                </a:path>
                <a:path w="12179300" h="6832600">
                  <a:moveTo>
                    <a:pt x="1823631" y="6413081"/>
                  </a:moveTo>
                  <a:lnTo>
                    <a:pt x="1684045" y="6413081"/>
                  </a:lnTo>
                  <a:lnTo>
                    <a:pt x="1684045" y="6273381"/>
                  </a:lnTo>
                  <a:lnTo>
                    <a:pt x="1544142" y="6273381"/>
                  </a:lnTo>
                  <a:lnTo>
                    <a:pt x="1544142" y="6413081"/>
                  </a:lnTo>
                  <a:lnTo>
                    <a:pt x="1683918" y="6413081"/>
                  </a:lnTo>
                  <a:lnTo>
                    <a:pt x="1683918" y="6552781"/>
                  </a:lnTo>
                  <a:lnTo>
                    <a:pt x="1823631" y="6552781"/>
                  </a:lnTo>
                  <a:lnTo>
                    <a:pt x="1823631" y="6413081"/>
                  </a:lnTo>
                  <a:close/>
                </a:path>
                <a:path w="12179300" h="6832600">
                  <a:moveTo>
                    <a:pt x="1963686" y="6273381"/>
                  </a:moveTo>
                  <a:lnTo>
                    <a:pt x="1823808" y="6273381"/>
                  </a:lnTo>
                  <a:lnTo>
                    <a:pt x="1823808" y="6413081"/>
                  </a:lnTo>
                  <a:lnTo>
                    <a:pt x="1963686" y="6413081"/>
                  </a:lnTo>
                  <a:lnTo>
                    <a:pt x="1963686" y="6273381"/>
                  </a:lnTo>
                  <a:close/>
                </a:path>
                <a:path w="12179300" h="6832600">
                  <a:moveTo>
                    <a:pt x="2103577" y="6413081"/>
                  </a:moveTo>
                  <a:lnTo>
                    <a:pt x="1963686" y="6413081"/>
                  </a:lnTo>
                  <a:lnTo>
                    <a:pt x="1963686" y="6552781"/>
                  </a:lnTo>
                  <a:lnTo>
                    <a:pt x="2103577" y="6552781"/>
                  </a:lnTo>
                  <a:lnTo>
                    <a:pt x="2103577" y="6413081"/>
                  </a:lnTo>
                  <a:close/>
                </a:path>
                <a:path w="12179300" h="6832600">
                  <a:moveTo>
                    <a:pt x="2103577" y="6133681"/>
                  </a:moveTo>
                  <a:lnTo>
                    <a:pt x="1963686" y="6133681"/>
                  </a:lnTo>
                  <a:lnTo>
                    <a:pt x="1963686" y="6273381"/>
                  </a:lnTo>
                  <a:lnTo>
                    <a:pt x="2103577" y="6273381"/>
                  </a:lnTo>
                  <a:lnTo>
                    <a:pt x="2103577" y="6133681"/>
                  </a:lnTo>
                  <a:close/>
                </a:path>
                <a:path w="12179300" h="6832600">
                  <a:moveTo>
                    <a:pt x="2383180" y="6413081"/>
                  </a:moveTo>
                  <a:lnTo>
                    <a:pt x="2243467" y="6413081"/>
                  </a:lnTo>
                  <a:lnTo>
                    <a:pt x="2243467" y="6552781"/>
                  </a:lnTo>
                  <a:lnTo>
                    <a:pt x="2383180" y="6552781"/>
                  </a:lnTo>
                  <a:lnTo>
                    <a:pt x="2383180" y="6413081"/>
                  </a:lnTo>
                  <a:close/>
                </a:path>
                <a:path w="12179300" h="6832600">
                  <a:moveTo>
                    <a:pt x="2662948" y="6413081"/>
                  </a:moveTo>
                  <a:lnTo>
                    <a:pt x="2523058" y="6413081"/>
                  </a:lnTo>
                  <a:lnTo>
                    <a:pt x="2523058" y="6552781"/>
                  </a:lnTo>
                  <a:lnTo>
                    <a:pt x="2662948" y="6552781"/>
                  </a:lnTo>
                  <a:lnTo>
                    <a:pt x="2662948" y="6413081"/>
                  </a:lnTo>
                  <a:close/>
                </a:path>
                <a:path w="12179300" h="6832600">
                  <a:moveTo>
                    <a:pt x="2942552" y="6413081"/>
                  </a:moveTo>
                  <a:lnTo>
                    <a:pt x="2802839" y="6413081"/>
                  </a:lnTo>
                  <a:lnTo>
                    <a:pt x="2802839" y="6552781"/>
                  </a:lnTo>
                  <a:lnTo>
                    <a:pt x="2942552" y="6552781"/>
                  </a:lnTo>
                  <a:lnTo>
                    <a:pt x="2942552" y="6413081"/>
                  </a:lnTo>
                  <a:close/>
                </a:path>
                <a:path w="12179300" h="6832600">
                  <a:moveTo>
                    <a:pt x="3222320" y="6413081"/>
                  </a:moveTo>
                  <a:lnTo>
                    <a:pt x="3082442" y="6413081"/>
                  </a:lnTo>
                  <a:lnTo>
                    <a:pt x="3082442" y="6552781"/>
                  </a:lnTo>
                  <a:lnTo>
                    <a:pt x="3222320" y="6552781"/>
                  </a:lnTo>
                  <a:lnTo>
                    <a:pt x="3222320" y="6413081"/>
                  </a:lnTo>
                  <a:close/>
                </a:path>
                <a:path w="12179300" h="6832600">
                  <a:moveTo>
                    <a:pt x="3501923" y="6413081"/>
                  </a:moveTo>
                  <a:lnTo>
                    <a:pt x="3362210" y="6413081"/>
                  </a:lnTo>
                  <a:lnTo>
                    <a:pt x="3362210" y="6552781"/>
                  </a:lnTo>
                  <a:lnTo>
                    <a:pt x="3501923" y="6552781"/>
                  </a:lnTo>
                  <a:lnTo>
                    <a:pt x="3501923" y="6413081"/>
                  </a:lnTo>
                  <a:close/>
                </a:path>
                <a:path w="12179300" h="6832600">
                  <a:moveTo>
                    <a:pt x="3781691" y="6413081"/>
                  </a:moveTo>
                  <a:lnTo>
                    <a:pt x="3641814" y="6413081"/>
                  </a:lnTo>
                  <a:lnTo>
                    <a:pt x="3641814" y="6552781"/>
                  </a:lnTo>
                  <a:lnTo>
                    <a:pt x="3781691" y="6552781"/>
                  </a:lnTo>
                  <a:lnTo>
                    <a:pt x="3781691" y="6413081"/>
                  </a:lnTo>
                  <a:close/>
                </a:path>
                <a:path w="12179300" h="6832600">
                  <a:moveTo>
                    <a:pt x="3921747" y="6273381"/>
                  </a:moveTo>
                  <a:lnTo>
                    <a:pt x="3781856" y="6273381"/>
                  </a:lnTo>
                  <a:lnTo>
                    <a:pt x="3781856" y="6413081"/>
                  </a:lnTo>
                  <a:lnTo>
                    <a:pt x="3921747" y="6413081"/>
                  </a:lnTo>
                  <a:lnTo>
                    <a:pt x="3921747" y="6273381"/>
                  </a:lnTo>
                  <a:close/>
                </a:path>
                <a:path w="12179300" h="6832600">
                  <a:moveTo>
                    <a:pt x="4061295" y="6413081"/>
                  </a:moveTo>
                  <a:lnTo>
                    <a:pt x="3921747" y="6413081"/>
                  </a:lnTo>
                  <a:lnTo>
                    <a:pt x="3921747" y="6552781"/>
                  </a:lnTo>
                  <a:lnTo>
                    <a:pt x="4061295" y="6552781"/>
                  </a:lnTo>
                  <a:lnTo>
                    <a:pt x="4061295" y="6413081"/>
                  </a:lnTo>
                  <a:close/>
                </a:path>
                <a:path w="12179300" h="6832600">
                  <a:moveTo>
                    <a:pt x="4061460" y="6133681"/>
                  </a:moveTo>
                  <a:lnTo>
                    <a:pt x="3921747" y="6133681"/>
                  </a:lnTo>
                  <a:lnTo>
                    <a:pt x="3921747" y="6273381"/>
                  </a:lnTo>
                  <a:lnTo>
                    <a:pt x="4061460" y="6273381"/>
                  </a:lnTo>
                  <a:lnTo>
                    <a:pt x="4061460" y="6133681"/>
                  </a:lnTo>
                  <a:close/>
                </a:path>
                <a:path w="12179300" h="6832600">
                  <a:moveTo>
                    <a:pt x="4341241" y="6413081"/>
                  </a:moveTo>
                  <a:lnTo>
                    <a:pt x="4201185" y="6413081"/>
                  </a:lnTo>
                  <a:lnTo>
                    <a:pt x="4201185" y="6552781"/>
                  </a:lnTo>
                  <a:lnTo>
                    <a:pt x="4341241" y="6552781"/>
                  </a:lnTo>
                  <a:lnTo>
                    <a:pt x="4341241" y="6413081"/>
                  </a:lnTo>
                  <a:close/>
                </a:path>
                <a:path w="12179300" h="6832600">
                  <a:moveTo>
                    <a:pt x="4620666" y="6413081"/>
                  </a:moveTo>
                  <a:lnTo>
                    <a:pt x="4481119" y="6413081"/>
                  </a:lnTo>
                  <a:lnTo>
                    <a:pt x="4481119" y="6273381"/>
                  </a:lnTo>
                  <a:lnTo>
                    <a:pt x="4341241" y="6273381"/>
                  </a:lnTo>
                  <a:lnTo>
                    <a:pt x="4341241" y="6413081"/>
                  </a:lnTo>
                  <a:lnTo>
                    <a:pt x="4480953" y="6413081"/>
                  </a:lnTo>
                  <a:lnTo>
                    <a:pt x="4480953" y="6552781"/>
                  </a:lnTo>
                  <a:lnTo>
                    <a:pt x="4620666" y="6552781"/>
                  </a:lnTo>
                  <a:lnTo>
                    <a:pt x="4620666" y="6413081"/>
                  </a:lnTo>
                  <a:close/>
                </a:path>
                <a:path w="12179300" h="6832600">
                  <a:moveTo>
                    <a:pt x="4900612" y="6413081"/>
                  </a:moveTo>
                  <a:lnTo>
                    <a:pt x="4760722" y="6413081"/>
                  </a:lnTo>
                  <a:lnTo>
                    <a:pt x="4760722" y="6552781"/>
                  </a:lnTo>
                  <a:lnTo>
                    <a:pt x="4900612" y="6552781"/>
                  </a:lnTo>
                  <a:lnTo>
                    <a:pt x="4900612" y="6413081"/>
                  </a:lnTo>
                  <a:close/>
                </a:path>
                <a:path w="12179300" h="6832600">
                  <a:moveTo>
                    <a:pt x="5180203" y="6413081"/>
                  </a:moveTo>
                  <a:lnTo>
                    <a:pt x="5040490" y="6413081"/>
                  </a:lnTo>
                  <a:lnTo>
                    <a:pt x="5040490" y="6552781"/>
                  </a:lnTo>
                  <a:lnTo>
                    <a:pt x="5180203" y="6552781"/>
                  </a:lnTo>
                  <a:lnTo>
                    <a:pt x="5180203" y="6413081"/>
                  </a:lnTo>
                  <a:close/>
                </a:path>
                <a:path w="12179300" h="6832600">
                  <a:moveTo>
                    <a:pt x="5459984" y="6413081"/>
                  </a:moveTo>
                  <a:lnTo>
                    <a:pt x="5320093" y="6413081"/>
                  </a:lnTo>
                  <a:lnTo>
                    <a:pt x="5320093" y="6552781"/>
                  </a:lnTo>
                  <a:lnTo>
                    <a:pt x="5459984" y="6552781"/>
                  </a:lnTo>
                  <a:lnTo>
                    <a:pt x="5459984" y="6413081"/>
                  </a:lnTo>
                  <a:close/>
                </a:path>
                <a:path w="12179300" h="6832600">
                  <a:moveTo>
                    <a:pt x="5739587" y="6413081"/>
                  </a:moveTo>
                  <a:lnTo>
                    <a:pt x="5599862" y="6413081"/>
                  </a:lnTo>
                  <a:lnTo>
                    <a:pt x="5599862" y="6552781"/>
                  </a:lnTo>
                  <a:lnTo>
                    <a:pt x="5739587" y="6552781"/>
                  </a:lnTo>
                  <a:lnTo>
                    <a:pt x="5739587" y="6413081"/>
                  </a:lnTo>
                  <a:close/>
                </a:path>
                <a:path w="12179300" h="6832600">
                  <a:moveTo>
                    <a:pt x="6019355" y="6413081"/>
                  </a:moveTo>
                  <a:lnTo>
                    <a:pt x="5879465" y="6413081"/>
                  </a:lnTo>
                  <a:lnTo>
                    <a:pt x="5879465" y="6552781"/>
                  </a:lnTo>
                  <a:lnTo>
                    <a:pt x="6019355" y="6552781"/>
                  </a:lnTo>
                  <a:lnTo>
                    <a:pt x="6019355" y="6413081"/>
                  </a:lnTo>
                  <a:close/>
                </a:path>
                <a:path w="12179300" h="6832600">
                  <a:moveTo>
                    <a:pt x="6298958" y="6413081"/>
                  </a:moveTo>
                  <a:lnTo>
                    <a:pt x="6159233" y="6413081"/>
                  </a:lnTo>
                  <a:lnTo>
                    <a:pt x="6159233" y="6552781"/>
                  </a:lnTo>
                  <a:lnTo>
                    <a:pt x="6298958" y="6552781"/>
                  </a:lnTo>
                  <a:lnTo>
                    <a:pt x="6298958" y="6413081"/>
                  </a:lnTo>
                  <a:close/>
                </a:path>
                <a:path w="12179300" h="6832600">
                  <a:moveTo>
                    <a:pt x="6578727" y="6413081"/>
                  </a:moveTo>
                  <a:lnTo>
                    <a:pt x="6438836" y="6413081"/>
                  </a:lnTo>
                  <a:lnTo>
                    <a:pt x="6438836" y="6552781"/>
                  </a:lnTo>
                  <a:lnTo>
                    <a:pt x="6578727" y="6552781"/>
                  </a:lnTo>
                  <a:lnTo>
                    <a:pt x="6578727" y="6413081"/>
                  </a:lnTo>
                  <a:close/>
                </a:path>
                <a:path w="12179300" h="6832600">
                  <a:moveTo>
                    <a:pt x="6858330" y="6413081"/>
                  </a:moveTo>
                  <a:lnTo>
                    <a:pt x="6718605" y="6413081"/>
                  </a:lnTo>
                  <a:lnTo>
                    <a:pt x="6718605" y="6552781"/>
                  </a:lnTo>
                  <a:lnTo>
                    <a:pt x="6858330" y="6552781"/>
                  </a:lnTo>
                  <a:lnTo>
                    <a:pt x="6858330" y="6413081"/>
                  </a:lnTo>
                  <a:close/>
                </a:path>
                <a:path w="12179300" h="6832600">
                  <a:moveTo>
                    <a:pt x="7138098" y="6413081"/>
                  </a:moveTo>
                  <a:lnTo>
                    <a:pt x="6998386" y="6413081"/>
                  </a:lnTo>
                  <a:lnTo>
                    <a:pt x="6998386" y="6273381"/>
                  </a:lnTo>
                  <a:lnTo>
                    <a:pt x="6858495" y="6273381"/>
                  </a:lnTo>
                  <a:lnTo>
                    <a:pt x="6858495" y="6413081"/>
                  </a:lnTo>
                  <a:lnTo>
                    <a:pt x="6998208" y="6413081"/>
                  </a:lnTo>
                  <a:lnTo>
                    <a:pt x="6998208" y="6552781"/>
                  </a:lnTo>
                  <a:lnTo>
                    <a:pt x="7138098" y="6552781"/>
                  </a:lnTo>
                  <a:lnTo>
                    <a:pt x="7138098" y="6413081"/>
                  </a:lnTo>
                  <a:close/>
                </a:path>
                <a:path w="12179300" h="6832600">
                  <a:moveTo>
                    <a:pt x="7416686" y="6413081"/>
                  </a:moveTo>
                  <a:lnTo>
                    <a:pt x="7278154" y="6413081"/>
                  </a:lnTo>
                  <a:lnTo>
                    <a:pt x="7278154" y="6552781"/>
                  </a:lnTo>
                  <a:lnTo>
                    <a:pt x="7416686" y="6552781"/>
                  </a:lnTo>
                  <a:lnTo>
                    <a:pt x="7416686" y="6413081"/>
                  </a:lnTo>
                  <a:close/>
                </a:path>
                <a:path w="12179300" h="6832600">
                  <a:moveTo>
                    <a:pt x="7696619" y="6413081"/>
                  </a:moveTo>
                  <a:lnTo>
                    <a:pt x="7556563" y="6413081"/>
                  </a:lnTo>
                  <a:lnTo>
                    <a:pt x="7556563" y="6552781"/>
                  </a:lnTo>
                  <a:lnTo>
                    <a:pt x="7696619" y="6552781"/>
                  </a:lnTo>
                  <a:lnTo>
                    <a:pt x="7696619" y="6413081"/>
                  </a:lnTo>
                  <a:close/>
                </a:path>
                <a:path w="12179300" h="6832600">
                  <a:moveTo>
                    <a:pt x="7976222" y="6133681"/>
                  </a:moveTo>
                  <a:lnTo>
                    <a:pt x="7836344" y="6133681"/>
                  </a:lnTo>
                  <a:lnTo>
                    <a:pt x="7836344" y="6273381"/>
                  </a:lnTo>
                  <a:lnTo>
                    <a:pt x="7696619" y="6273381"/>
                  </a:lnTo>
                  <a:lnTo>
                    <a:pt x="7696619" y="6413081"/>
                  </a:lnTo>
                  <a:lnTo>
                    <a:pt x="7836344" y="6413081"/>
                  </a:lnTo>
                  <a:lnTo>
                    <a:pt x="7836344" y="6552781"/>
                  </a:lnTo>
                  <a:lnTo>
                    <a:pt x="7976222" y="6552781"/>
                  </a:lnTo>
                  <a:lnTo>
                    <a:pt x="7976222" y="6413081"/>
                  </a:lnTo>
                  <a:lnTo>
                    <a:pt x="7836509" y="6413081"/>
                  </a:lnTo>
                  <a:lnTo>
                    <a:pt x="7836509" y="6273381"/>
                  </a:lnTo>
                  <a:lnTo>
                    <a:pt x="7976222" y="6273381"/>
                  </a:lnTo>
                  <a:lnTo>
                    <a:pt x="7976222" y="6133681"/>
                  </a:lnTo>
                  <a:close/>
                </a:path>
                <a:path w="12179300" h="6832600">
                  <a:moveTo>
                    <a:pt x="8256168" y="6413081"/>
                  </a:moveTo>
                  <a:lnTo>
                    <a:pt x="8116113" y="6413081"/>
                  </a:lnTo>
                  <a:lnTo>
                    <a:pt x="8116113" y="6552781"/>
                  </a:lnTo>
                  <a:lnTo>
                    <a:pt x="8256168" y="6552781"/>
                  </a:lnTo>
                  <a:lnTo>
                    <a:pt x="8256168" y="6413081"/>
                  </a:lnTo>
                  <a:close/>
                </a:path>
                <a:path w="12179300" h="6832600">
                  <a:moveTo>
                    <a:pt x="8535937" y="6133681"/>
                  </a:moveTo>
                  <a:lnTo>
                    <a:pt x="8396046" y="6133681"/>
                  </a:lnTo>
                  <a:lnTo>
                    <a:pt x="8396046" y="6273381"/>
                  </a:lnTo>
                  <a:lnTo>
                    <a:pt x="8256168" y="6273381"/>
                  </a:lnTo>
                  <a:lnTo>
                    <a:pt x="8256168" y="6413081"/>
                  </a:lnTo>
                  <a:lnTo>
                    <a:pt x="8396046" y="6413081"/>
                  </a:lnTo>
                  <a:lnTo>
                    <a:pt x="8396046" y="6552781"/>
                  </a:lnTo>
                  <a:lnTo>
                    <a:pt x="8535937" y="6552781"/>
                  </a:lnTo>
                  <a:lnTo>
                    <a:pt x="8535937" y="6413081"/>
                  </a:lnTo>
                  <a:lnTo>
                    <a:pt x="8396224" y="6413081"/>
                  </a:lnTo>
                  <a:lnTo>
                    <a:pt x="8396224" y="6273381"/>
                  </a:lnTo>
                  <a:lnTo>
                    <a:pt x="8535937" y="6273381"/>
                  </a:lnTo>
                  <a:lnTo>
                    <a:pt x="8535937" y="6133681"/>
                  </a:lnTo>
                  <a:close/>
                </a:path>
                <a:path w="12179300" h="6832600">
                  <a:moveTo>
                    <a:pt x="8815705" y="6413081"/>
                  </a:moveTo>
                  <a:lnTo>
                    <a:pt x="8675814" y="6413081"/>
                  </a:lnTo>
                  <a:lnTo>
                    <a:pt x="8675814" y="6552781"/>
                  </a:lnTo>
                  <a:lnTo>
                    <a:pt x="8815705" y="6552781"/>
                  </a:lnTo>
                  <a:lnTo>
                    <a:pt x="8815705" y="6413081"/>
                  </a:lnTo>
                  <a:close/>
                </a:path>
                <a:path w="12179300" h="6832600">
                  <a:moveTo>
                    <a:pt x="8955595" y="6273381"/>
                  </a:moveTo>
                  <a:lnTo>
                    <a:pt x="8815705" y="6273381"/>
                  </a:lnTo>
                  <a:lnTo>
                    <a:pt x="8815705" y="6413081"/>
                  </a:lnTo>
                  <a:lnTo>
                    <a:pt x="8955595" y="6413081"/>
                  </a:lnTo>
                  <a:lnTo>
                    <a:pt x="8955595" y="6273381"/>
                  </a:lnTo>
                  <a:close/>
                </a:path>
                <a:path w="12179300" h="6832600">
                  <a:moveTo>
                    <a:pt x="9095473" y="6413081"/>
                  </a:moveTo>
                  <a:lnTo>
                    <a:pt x="8955595" y="6413081"/>
                  </a:lnTo>
                  <a:lnTo>
                    <a:pt x="8955595" y="6552781"/>
                  </a:lnTo>
                  <a:lnTo>
                    <a:pt x="9095473" y="6552781"/>
                  </a:lnTo>
                  <a:lnTo>
                    <a:pt x="9095473" y="6413081"/>
                  </a:lnTo>
                  <a:close/>
                </a:path>
                <a:path w="12179300" h="6832600">
                  <a:moveTo>
                    <a:pt x="9375242" y="6413081"/>
                  </a:moveTo>
                  <a:lnTo>
                    <a:pt x="9235364" y="6413081"/>
                  </a:lnTo>
                  <a:lnTo>
                    <a:pt x="9235364" y="6552781"/>
                  </a:lnTo>
                  <a:lnTo>
                    <a:pt x="9375242" y="6552781"/>
                  </a:lnTo>
                  <a:lnTo>
                    <a:pt x="9375242" y="6413081"/>
                  </a:lnTo>
                  <a:close/>
                </a:path>
                <a:path w="12179300" h="6832600">
                  <a:moveTo>
                    <a:pt x="9655188" y="6413081"/>
                  </a:moveTo>
                  <a:lnTo>
                    <a:pt x="9515132" y="6413081"/>
                  </a:lnTo>
                  <a:lnTo>
                    <a:pt x="9515132" y="6552781"/>
                  </a:lnTo>
                  <a:lnTo>
                    <a:pt x="9655188" y="6552781"/>
                  </a:lnTo>
                  <a:lnTo>
                    <a:pt x="9655188" y="6413081"/>
                  </a:lnTo>
                  <a:close/>
                </a:path>
                <a:path w="12179300" h="6832600">
                  <a:moveTo>
                    <a:pt x="9934791" y="6133681"/>
                  </a:moveTo>
                  <a:lnTo>
                    <a:pt x="9794900" y="6133681"/>
                  </a:lnTo>
                  <a:lnTo>
                    <a:pt x="9794900" y="6273381"/>
                  </a:lnTo>
                  <a:lnTo>
                    <a:pt x="9655188" y="6273381"/>
                  </a:lnTo>
                  <a:lnTo>
                    <a:pt x="9655188" y="6413081"/>
                  </a:lnTo>
                  <a:lnTo>
                    <a:pt x="9794900" y="6413081"/>
                  </a:lnTo>
                  <a:lnTo>
                    <a:pt x="9794900" y="6552781"/>
                  </a:lnTo>
                  <a:lnTo>
                    <a:pt x="9934791" y="6552781"/>
                  </a:lnTo>
                  <a:lnTo>
                    <a:pt x="9934791" y="6413081"/>
                  </a:lnTo>
                  <a:lnTo>
                    <a:pt x="9795065" y="6413081"/>
                  </a:lnTo>
                  <a:lnTo>
                    <a:pt x="9795065" y="6273381"/>
                  </a:lnTo>
                  <a:lnTo>
                    <a:pt x="9934791" y="6273381"/>
                  </a:lnTo>
                  <a:lnTo>
                    <a:pt x="9934791" y="6133681"/>
                  </a:lnTo>
                  <a:close/>
                </a:path>
                <a:path w="12179300" h="6832600">
                  <a:moveTo>
                    <a:pt x="10214724" y="6413081"/>
                  </a:moveTo>
                  <a:lnTo>
                    <a:pt x="10074669" y="6413081"/>
                  </a:lnTo>
                  <a:lnTo>
                    <a:pt x="10074669" y="6552781"/>
                  </a:lnTo>
                  <a:lnTo>
                    <a:pt x="10214724" y="6552781"/>
                  </a:lnTo>
                  <a:lnTo>
                    <a:pt x="10214724" y="6413081"/>
                  </a:lnTo>
                  <a:close/>
                </a:path>
                <a:path w="12179300" h="6832600">
                  <a:moveTo>
                    <a:pt x="10494327" y="6413081"/>
                  </a:moveTo>
                  <a:lnTo>
                    <a:pt x="10354615" y="6413081"/>
                  </a:lnTo>
                  <a:lnTo>
                    <a:pt x="10354615" y="6273381"/>
                  </a:lnTo>
                  <a:lnTo>
                    <a:pt x="10214724" y="6273381"/>
                  </a:lnTo>
                  <a:lnTo>
                    <a:pt x="10214724" y="6413081"/>
                  </a:lnTo>
                  <a:lnTo>
                    <a:pt x="10354450" y="6413081"/>
                  </a:lnTo>
                  <a:lnTo>
                    <a:pt x="10354450" y="6552781"/>
                  </a:lnTo>
                  <a:lnTo>
                    <a:pt x="10494327" y="6552781"/>
                  </a:lnTo>
                  <a:lnTo>
                    <a:pt x="10494327" y="6413081"/>
                  </a:lnTo>
                  <a:close/>
                </a:path>
                <a:path w="12179300" h="6832600">
                  <a:moveTo>
                    <a:pt x="10774096" y="6413081"/>
                  </a:moveTo>
                  <a:lnTo>
                    <a:pt x="10634383" y="6413081"/>
                  </a:lnTo>
                  <a:lnTo>
                    <a:pt x="10634383" y="6273381"/>
                  </a:lnTo>
                  <a:lnTo>
                    <a:pt x="10494493" y="6273381"/>
                  </a:lnTo>
                  <a:lnTo>
                    <a:pt x="10494493" y="6413081"/>
                  </a:lnTo>
                  <a:lnTo>
                    <a:pt x="10634218" y="6413081"/>
                  </a:lnTo>
                  <a:lnTo>
                    <a:pt x="10634218" y="6552781"/>
                  </a:lnTo>
                  <a:lnTo>
                    <a:pt x="10774096" y="6552781"/>
                  </a:lnTo>
                  <a:lnTo>
                    <a:pt x="10774096" y="6413081"/>
                  </a:lnTo>
                  <a:close/>
                </a:path>
                <a:path w="12179300" h="6832600">
                  <a:moveTo>
                    <a:pt x="11054042" y="6413081"/>
                  </a:moveTo>
                  <a:lnTo>
                    <a:pt x="10914151" y="6413081"/>
                  </a:lnTo>
                  <a:lnTo>
                    <a:pt x="10914151" y="6552781"/>
                  </a:lnTo>
                  <a:lnTo>
                    <a:pt x="11054042" y="6552781"/>
                  </a:lnTo>
                  <a:lnTo>
                    <a:pt x="11054042" y="6413081"/>
                  </a:lnTo>
                  <a:close/>
                </a:path>
                <a:path w="12179300" h="6832600">
                  <a:moveTo>
                    <a:pt x="11333645" y="6413081"/>
                  </a:moveTo>
                  <a:lnTo>
                    <a:pt x="11193920" y="6413081"/>
                  </a:lnTo>
                  <a:lnTo>
                    <a:pt x="11193920" y="6552781"/>
                  </a:lnTo>
                  <a:lnTo>
                    <a:pt x="11333645" y="6552781"/>
                  </a:lnTo>
                  <a:lnTo>
                    <a:pt x="11333645" y="6413081"/>
                  </a:lnTo>
                  <a:close/>
                </a:path>
                <a:path w="12179300" h="6832600">
                  <a:moveTo>
                    <a:pt x="11613579" y="6413081"/>
                  </a:moveTo>
                  <a:lnTo>
                    <a:pt x="11473701" y="6413081"/>
                  </a:lnTo>
                  <a:lnTo>
                    <a:pt x="11473701" y="6552781"/>
                  </a:lnTo>
                  <a:lnTo>
                    <a:pt x="11613579" y="6552781"/>
                  </a:lnTo>
                  <a:lnTo>
                    <a:pt x="11613579" y="6413081"/>
                  </a:lnTo>
                  <a:close/>
                </a:path>
                <a:path w="12179300" h="6832600">
                  <a:moveTo>
                    <a:pt x="12178703" y="0"/>
                  </a:moveTo>
                  <a:lnTo>
                    <a:pt x="11893347" y="0"/>
                  </a:lnTo>
                  <a:lnTo>
                    <a:pt x="11893347" y="6273812"/>
                  </a:lnTo>
                  <a:lnTo>
                    <a:pt x="11893347" y="6413462"/>
                  </a:lnTo>
                  <a:lnTo>
                    <a:pt x="11753469" y="6413462"/>
                  </a:lnTo>
                  <a:lnTo>
                    <a:pt x="11753469" y="6553098"/>
                  </a:lnTo>
                  <a:lnTo>
                    <a:pt x="425323" y="6553098"/>
                  </a:lnTo>
                  <a:lnTo>
                    <a:pt x="425323" y="6413462"/>
                  </a:lnTo>
                  <a:lnTo>
                    <a:pt x="285407" y="6413462"/>
                  </a:lnTo>
                  <a:lnTo>
                    <a:pt x="285407" y="6273812"/>
                  </a:lnTo>
                  <a:lnTo>
                    <a:pt x="425323" y="6273812"/>
                  </a:lnTo>
                  <a:lnTo>
                    <a:pt x="425323" y="6134176"/>
                  </a:lnTo>
                  <a:lnTo>
                    <a:pt x="285407" y="6134176"/>
                  </a:lnTo>
                  <a:lnTo>
                    <a:pt x="285407" y="279298"/>
                  </a:lnTo>
                  <a:lnTo>
                    <a:pt x="11893182" y="279298"/>
                  </a:lnTo>
                  <a:lnTo>
                    <a:pt x="11893182" y="6134176"/>
                  </a:lnTo>
                  <a:lnTo>
                    <a:pt x="11753469" y="6134176"/>
                  </a:lnTo>
                  <a:lnTo>
                    <a:pt x="11753469" y="6273812"/>
                  </a:lnTo>
                  <a:lnTo>
                    <a:pt x="11893347" y="6273812"/>
                  </a:lnTo>
                  <a:lnTo>
                    <a:pt x="11893347" y="0"/>
                  </a:lnTo>
                  <a:lnTo>
                    <a:pt x="0" y="0"/>
                  </a:lnTo>
                  <a:lnTo>
                    <a:pt x="0" y="279298"/>
                  </a:lnTo>
                  <a:lnTo>
                    <a:pt x="0" y="6134176"/>
                  </a:lnTo>
                  <a:lnTo>
                    <a:pt x="0" y="6273812"/>
                  </a:lnTo>
                  <a:lnTo>
                    <a:pt x="0" y="6413462"/>
                  </a:lnTo>
                  <a:lnTo>
                    <a:pt x="0" y="6553098"/>
                  </a:lnTo>
                  <a:lnTo>
                    <a:pt x="0" y="6832397"/>
                  </a:lnTo>
                  <a:lnTo>
                    <a:pt x="12178703" y="6832397"/>
                  </a:lnTo>
                  <a:lnTo>
                    <a:pt x="12178703" y="279298"/>
                  </a:lnTo>
                  <a:lnTo>
                    <a:pt x="12178703"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8" name="object 48"/>
            <p:cNvPicPr/>
            <p:nvPr/>
          </p:nvPicPr>
          <p:blipFill>
            <a:blip r:embed="rId2" cstate="print"/>
            <a:stretch>
              <a:fillRect/>
            </a:stretch>
          </p:blipFill>
          <p:spPr>
            <a:xfrm>
              <a:off x="297868" y="296735"/>
              <a:ext cx="1547450" cy="473501"/>
            </a:xfrm>
            <a:prstGeom prst="rect">
              <a:avLst/>
            </a:prstGeom>
          </p:spPr>
        </p:pic>
        <p:sp>
          <p:nvSpPr>
            <p:cNvPr id="49" name="object 49"/>
            <p:cNvSpPr/>
            <p:nvPr/>
          </p:nvSpPr>
          <p:spPr>
            <a:xfrm>
              <a:off x="0" y="0"/>
              <a:ext cx="2585085" cy="961390"/>
            </a:xfrm>
            <a:custGeom>
              <a:avLst/>
              <a:gdLst/>
              <a:ahLst/>
              <a:cxnLst/>
              <a:rect l="l" t="t" r="r" b="b"/>
              <a:pathLst>
                <a:path w="2585085" h="961390">
                  <a:moveTo>
                    <a:pt x="2584975" y="0"/>
                  </a:moveTo>
                  <a:lnTo>
                    <a:pt x="0" y="0"/>
                  </a:lnTo>
                  <a:lnTo>
                    <a:pt x="0" y="961316"/>
                  </a:lnTo>
                  <a:lnTo>
                    <a:pt x="1841458" y="961316"/>
                  </a:lnTo>
                  <a:lnTo>
                    <a:pt x="2044874" y="921216"/>
                  </a:lnTo>
                  <a:lnTo>
                    <a:pt x="2180209" y="832995"/>
                  </a:lnTo>
                  <a:lnTo>
                    <a:pt x="2255509" y="744774"/>
                  </a:lnTo>
                  <a:lnTo>
                    <a:pt x="2278820" y="704674"/>
                  </a:lnTo>
                  <a:lnTo>
                    <a:pt x="2584975" y="0"/>
                  </a:lnTo>
                  <a:close/>
                </a:path>
              </a:pathLst>
            </a:custGeom>
            <a:solidFill>
              <a:srgbClr val="FDFDF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0" name="object 50"/>
            <p:cNvPicPr/>
            <p:nvPr/>
          </p:nvPicPr>
          <p:blipFill>
            <a:blip r:embed="rId3" cstate="print"/>
            <a:stretch>
              <a:fillRect/>
            </a:stretch>
          </p:blipFill>
          <p:spPr>
            <a:xfrm>
              <a:off x="297868" y="303851"/>
              <a:ext cx="205273" cy="323446"/>
            </a:xfrm>
            <a:prstGeom prst="rect">
              <a:avLst/>
            </a:prstGeom>
          </p:spPr>
        </p:pic>
        <p:pic>
          <p:nvPicPr>
            <p:cNvPr id="51" name="object 51"/>
            <p:cNvPicPr/>
            <p:nvPr/>
          </p:nvPicPr>
          <p:blipFill>
            <a:blip r:embed="rId4" cstate="print"/>
            <a:stretch>
              <a:fillRect/>
            </a:stretch>
          </p:blipFill>
          <p:spPr>
            <a:xfrm>
              <a:off x="579976" y="296700"/>
              <a:ext cx="1265341" cy="464037"/>
            </a:xfrm>
            <a:prstGeom prst="rect">
              <a:avLst/>
            </a:prstGeom>
          </p:spPr>
        </p:pic>
        <p:sp>
          <p:nvSpPr>
            <p:cNvPr id="52" name="object 52"/>
            <p:cNvSpPr/>
            <p:nvPr/>
          </p:nvSpPr>
          <p:spPr>
            <a:xfrm>
              <a:off x="298081" y="678916"/>
              <a:ext cx="398780" cy="81915"/>
            </a:xfrm>
            <a:custGeom>
              <a:avLst/>
              <a:gdLst/>
              <a:ahLst/>
              <a:cxnLst/>
              <a:rect l="l" t="t" r="r" b="b"/>
              <a:pathLst>
                <a:path w="398780" h="81915">
                  <a:moveTo>
                    <a:pt x="63296" y="7442"/>
                  </a:moveTo>
                  <a:lnTo>
                    <a:pt x="51866" y="7442"/>
                  </a:lnTo>
                  <a:lnTo>
                    <a:pt x="51943" y="62471"/>
                  </a:lnTo>
                  <a:lnTo>
                    <a:pt x="10299" y="7442"/>
                  </a:lnTo>
                  <a:lnTo>
                    <a:pt x="0" y="7442"/>
                  </a:lnTo>
                  <a:lnTo>
                    <a:pt x="0" y="80683"/>
                  </a:lnTo>
                  <a:lnTo>
                    <a:pt x="11468" y="80683"/>
                  </a:lnTo>
                  <a:lnTo>
                    <a:pt x="11430" y="27127"/>
                  </a:lnTo>
                  <a:lnTo>
                    <a:pt x="52806" y="80683"/>
                  </a:lnTo>
                  <a:lnTo>
                    <a:pt x="63296" y="80683"/>
                  </a:lnTo>
                  <a:lnTo>
                    <a:pt x="63296" y="7442"/>
                  </a:lnTo>
                  <a:close/>
                </a:path>
                <a:path w="398780" h="81915">
                  <a:moveTo>
                    <a:pt x="133096" y="25717"/>
                  </a:moveTo>
                  <a:lnTo>
                    <a:pt x="122567" y="25717"/>
                  </a:lnTo>
                  <a:lnTo>
                    <a:pt x="122567" y="49466"/>
                  </a:lnTo>
                  <a:lnTo>
                    <a:pt x="122567" y="56718"/>
                  </a:lnTo>
                  <a:lnTo>
                    <a:pt x="108889" y="71805"/>
                  </a:lnTo>
                  <a:lnTo>
                    <a:pt x="102273" y="71805"/>
                  </a:lnTo>
                  <a:lnTo>
                    <a:pt x="88836" y="56718"/>
                  </a:lnTo>
                  <a:lnTo>
                    <a:pt x="88836" y="49466"/>
                  </a:lnTo>
                  <a:lnTo>
                    <a:pt x="89573" y="46380"/>
                  </a:lnTo>
                  <a:lnTo>
                    <a:pt x="92481" y="40767"/>
                  </a:lnTo>
                  <a:lnTo>
                    <a:pt x="94449" y="38582"/>
                  </a:lnTo>
                  <a:lnTo>
                    <a:pt x="96951" y="36995"/>
                  </a:lnTo>
                  <a:lnTo>
                    <a:pt x="99466" y="35382"/>
                  </a:lnTo>
                  <a:lnTo>
                    <a:pt x="102349" y="34594"/>
                  </a:lnTo>
                  <a:lnTo>
                    <a:pt x="108826" y="34594"/>
                  </a:lnTo>
                  <a:lnTo>
                    <a:pt x="122567" y="49466"/>
                  </a:lnTo>
                  <a:lnTo>
                    <a:pt x="122567" y="25717"/>
                  </a:lnTo>
                  <a:lnTo>
                    <a:pt x="122072" y="25717"/>
                  </a:lnTo>
                  <a:lnTo>
                    <a:pt x="122148" y="34163"/>
                  </a:lnTo>
                  <a:lnTo>
                    <a:pt x="121018" y="32372"/>
                  </a:lnTo>
                  <a:lnTo>
                    <a:pt x="106603" y="24574"/>
                  </a:lnTo>
                  <a:lnTo>
                    <a:pt x="98818" y="24574"/>
                  </a:lnTo>
                  <a:lnTo>
                    <a:pt x="77698" y="47523"/>
                  </a:lnTo>
                  <a:lnTo>
                    <a:pt x="77698" y="58508"/>
                  </a:lnTo>
                  <a:lnTo>
                    <a:pt x="98120" y="81686"/>
                  </a:lnTo>
                  <a:lnTo>
                    <a:pt x="105397" y="81686"/>
                  </a:lnTo>
                  <a:lnTo>
                    <a:pt x="122034" y="72313"/>
                  </a:lnTo>
                  <a:lnTo>
                    <a:pt x="122072" y="80645"/>
                  </a:lnTo>
                  <a:lnTo>
                    <a:pt x="133096" y="80645"/>
                  </a:lnTo>
                  <a:lnTo>
                    <a:pt x="133096" y="72237"/>
                  </a:lnTo>
                  <a:lnTo>
                    <a:pt x="133096" y="71805"/>
                  </a:lnTo>
                  <a:lnTo>
                    <a:pt x="133096" y="34594"/>
                  </a:lnTo>
                  <a:lnTo>
                    <a:pt x="133096" y="34163"/>
                  </a:lnTo>
                  <a:lnTo>
                    <a:pt x="133096" y="25717"/>
                  </a:lnTo>
                  <a:close/>
                </a:path>
                <a:path w="398780" h="81915">
                  <a:moveTo>
                    <a:pt x="179184" y="25755"/>
                  </a:moveTo>
                  <a:lnTo>
                    <a:pt x="166255" y="25755"/>
                  </a:lnTo>
                  <a:lnTo>
                    <a:pt x="166255" y="11747"/>
                  </a:lnTo>
                  <a:lnTo>
                    <a:pt x="155333" y="11747"/>
                  </a:lnTo>
                  <a:lnTo>
                    <a:pt x="155333" y="25755"/>
                  </a:lnTo>
                  <a:lnTo>
                    <a:pt x="143764" y="25755"/>
                  </a:lnTo>
                  <a:lnTo>
                    <a:pt x="143764" y="36207"/>
                  </a:lnTo>
                  <a:lnTo>
                    <a:pt x="155333" y="36207"/>
                  </a:lnTo>
                  <a:lnTo>
                    <a:pt x="155333" y="80683"/>
                  </a:lnTo>
                  <a:lnTo>
                    <a:pt x="166255" y="80683"/>
                  </a:lnTo>
                  <a:lnTo>
                    <a:pt x="166255" y="36207"/>
                  </a:lnTo>
                  <a:lnTo>
                    <a:pt x="179184" y="36207"/>
                  </a:lnTo>
                  <a:lnTo>
                    <a:pt x="179184" y="25755"/>
                  </a:lnTo>
                  <a:close/>
                </a:path>
                <a:path w="398780" h="81915">
                  <a:moveTo>
                    <a:pt x="201891" y="25755"/>
                  </a:moveTo>
                  <a:lnTo>
                    <a:pt x="190969" y="25755"/>
                  </a:lnTo>
                  <a:lnTo>
                    <a:pt x="190969" y="80683"/>
                  </a:lnTo>
                  <a:lnTo>
                    <a:pt x="201891" y="80683"/>
                  </a:lnTo>
                  <a:lnTo>
                    <a:pt x="201891" y="25755"/>
                  </a:lnTo>
                  <a:close/>
                </a:path>
                <a:path w="398780" h="81915">
                  <a:moveTo>
                    <a:pt x="203568" y="4673"/>
                  </a:moveTo>
                  <a:lnTo>
                    <a:pt x="202946" y="2984"/>
                  </a:lnTo>
                  <a:lnTo>
                    <a:pt x="200393" y="609"/>
                  </a:lnTo>
                  <a:lnTo>
                    <a:pt x="198501" y="0"/>
                  </a:lnTo>
                  <a:lnTo>
                    <a:pt x="193992" y="0"/>
                  </a:lnTo>
                  <a:lnTo>
                    <a:pt x="192201" y="609"/>
                  </a:lnTo>
                  <a:lnTo>
                    <a:pt x="189585" y="3124"/>
                  </a:lnTo>
                  <a:lnTo>
                    <a:pt x="188976" y="4673"/>
                  </a:lnTo>
                  <a:lnTo>
                    <a:pt x="188925" y="8953"/>
                  </a:lnTo>
                  <a:lnTo>
                    <a:pt x="189547" y="10629"/>
                  </a:lnTo>
                  <a:lnTo>
                    <a:pt x="192100" y="13042"/>
                  </a:lnTo>
                  <a:lnTo>
                    <a:pt x="193916" y="13614"/>
                  </a:lnTo>
                  <a:lnTo>
                    <a:pt x="198501" y="13614"/>
                  </a:lnTo>
                  <a:lnTo>
                    <a:pt x="200291" y="13004"/>
                  </a:lnTo>
                  <a:lnTo>
                    <a:pt x="202907" y="10490"/>
                  </a:lnTo>
                  <a:lnTo>
                    <a:pt x="203517" y="8953"/>
                  </a:lnTo>
                  <a:lnTo>
                    <a:pt x="203568" y="4673"/>
                  </a:lnTo>
                  <a:close/>
                </a:path>
                <a:path w="398780" h="81915">
                  <a:moveTo>
                    <a:pt x="271983" y="47701"/>
                  </a:moveTo>
                  <a:lnTo>
                    <a:pt x="260921" y="29959"/>
                  </a:lnTo>
                  <a:lnTo>
                    <a:pt x="260921" y="49568"/>
                  </a:lnTo>
                  <a:lnTo>
                    <a:pt x="260921" y="56794"/>
                  </a:lnTo>
                  <a:lnTo>
                    <a:pt x="246976" y="71907"/>
                  </a:lnTo>
                  <a:lnTo>
                    <a:pt x="243674" y="71907"/>
                  </a:lnTo>
                  <a:lnTo>
                    <a:pt x="240360" y="71882"/>
                  </a:lnTo>
                  <a:lnTo>
                    <a:pt x="226352" y="49568"/>
                  </a:lnTo>
                  <a:lnTo>
                    <a:pt x="227088" y="46342"/>
                  </a:lnTo>
                  <a:lnTo>
                    <a:pt x="240322" y="34442"/>
                  </a:lnTo>
                  <a:lnTo>
                    <a:pt x="247015" y="34442"/>
                  </a:lnTo>
                  <a:lnTo>
                    <a:pt x="260921" y="49568"/>
                  </a:lnTo>
                  <a:lnTo>
                    <a:pt x="260921" y="29959"/>
                  </a:lnTo>
                  <a:lnTo>
                    <a:pt x="253860" y="25857"/>
                  </a:lnTo>
                  <a:lnTo>
                    <a:pt x="249123" y="24638"/>
                  </a:lnTo>
                  <a:lnTo>
                    <a:pt x="238213" y="24638"/>
                  </a:lnTo>
                  <a:lnTo>
                    <a:pt x="215252" y="47701"/>
                  </a:lnTo>
                  <a:lnTo>
                    <a:pt x="215252" y="58699"/>
                  </a:lnTo>
                  <a:lnTo>
                    <a:pt x="238213" y="81749"/>
                  </a:lnTo>
                  <a:lnTo>
                    <a:pt x="249059" y="81749"/>
                  </a:lnTo>
                  <a:lnTo>
                    <a:pt x="271983" y="58699"/>
                  </a:lnTo>
                  <a:lnTo>
                    <a:pt x="271983" y="47701"/>
                  </a:lnTo>
                  <a:close/>
                </a:path>
                <a:path w="398780" h="81915">
                  <a:moveTo>
                    <a:pt x="332117" y="42138"/>
                  </a:moveTo>
                  <a:lnTo>
                    <a:pt x="331419" y="37934"/>
                  </a:lnTo>
                  <a:lnTo>
                    <a:pt x="329971" y="34556"/>
                  </a:lnTo>
                  <a:lnTo>
                    <a:pt x="328549" y="31216"/>
                  </a:lnTo>
                  <a:lnTo>
                    <a:pt x="326440" y="28702"/>
                  </a:lnTo>
                  <a:lnTo>
                    <a:pt x="320751" y="25438"/>
                  </a:lnTo>
                  <a:lnTo>
                    <a:pt x="317233" y="24638"/>
                  </a:lnTo>
                  <a:lnTo>
                    <a:pt x="310019" y="24638"/>
                  </a:lnTo>
                  <a:lnTo>
                    <a:pt x="294767" y="34340"/>
                  </a:lnTo>
                  <a:lnTo>
                    <a:pt x="294767" y="25793"/>
                  </a:lnTo>
                  <a:lnTo>
                    <a:pt x="283857" y="25793"/>
                  </a:lnTo>
                  <a:lnTo>
                    <a:pt x="283857" y="80708"/>
                  </a:lnTo>
                  <a:lnTo>
                    <a:pt x="294767" y="80708"/>
                  </a:lnTo>
                  <a:lnTo>
                    <a:pt x="294767" y="45656"/>
                  </a:lnTo>
                  <a:lnTo>
                    <a:pt x="295135" y="43929"/>
                  </a:lnTo>
                  <a:lnTo>
                    <a:pt x="307289" y="34480"/>
                  </a:lnTo>
                  <a:lnTo>
                    <a:pt x="309410" y="34480"/>
                  </a:lnTo>
                  <a:lnTo>
                    <a:pt x="312026" y="34340"/>
                  </a:lnTo>
                  <a:lnTo>
                    <a:pt x="321195" y="44831"/>
                  </a:lnTo>
                  <a:lnTo>
                    <a:pt x="321195" y="80708"/>
                  </a:lnTo>
                  <a:lnTo>
                    <a:pt x="332117" y="80708"/>
                  </a:lnTo>
                  <a:lnTo>
                    <a:pt x="332117" y="42138"/>
                  </a:lnTo>
                  <a:close/>
                </a:path>
                <a:path w="398780" h="81915">
                  <a:moveTo>
                    <a:pt x="398691" y="25717"/>
                  </a:moveTo>
                  <a:lnTo>
                    <a:pt x="388150" y="25717"/>
                  </a:lnTo>
                  <a:lnTo>
                    <a:pt x="388150" y="56718"/>
                  </a:lnTo>
                  <a:lnTo>
                    <a:pt x="387426" y="59956"/>
                  </a:lnTo>
                  <a:lnTo>
                    <a:pt x="384517" y="65595"/>
                  </a:lnTo>
                  <a:lnTo>
                    <a:pt x="382511" y="67779"/>
                  </a:lnTo>
                  <a:lnTo>
                    <a:pt x="377405" y="71018"/>
                  </a:lnTo>
                  <a:lnTo>
                    <a:pt x="374497" y="71805"/>
                  </a:lnTo>
                  <a:lnTo>
                    <a:pt x="367855" y="71805"/>
                  </a:lnTo>
                  <a:lnTo>
                    <a:pt x="354418" y="56718"/>
                  </a:lnTo>
                  <a:lnTo>
                    <a:pt x="354418" y="49466"/>
                  </a:lnTo>
                  <a:lnTo>
                    <a:pt x="367931" y="34594"/>
                  </a:lnTo>
                  <a:lnTo>
                    <a:pt x="374421" y="34594"/>
                  </a:lnTo>
                  <a:lnTo>
                    <a:pt x="388150" y="56718"/>
                  </a:lnTo>
                  <a:lnTo>
                    <a:pt x="388150" y="25717"/>
                  </a:lnTo>
                  <a:lnTo>
                    <a:pt x="387654" y="25717"/>
                  </a:lnTo>
                  <a:lnTo>
                    <a:pt x="387718" y="34163"/>
                  </a:lnTo>
                  <a:lnTo>
                    <a:pt x="386588" y="32372"/>
                  </a:lnTo>
                  <a:lnTo>
                    <a:pt x="372198" y="24574"/>
                  </a:lnTo>
                  <a:lnTo>
                    <a:pt x="364401" y="24574"/>
                  </a:lnTo>
                  <a:lnTo>
                    <a:pt x="343281" y="47523"/>
                  </a:lnTo>
                  <a:lnTo>
                    <a:pt x="343281" y="58508"/>
                  </a:lnTo>
                  <a:lnTo>
                    <a:pt x="363702" y="81686"/>
                  </a:lnTo>
                  <a:lnTo>
                    <a:pt x="370992" y="81686"/>
                  </a:lnTo>
                  <a:lnTo>
                    <a:pt x="387616" y="72313"/>
                  </a:lnTo>
                  <a:lnTo>
                    <a:pt x="387654" y="80645"/>
                  </a:lnTo>
                  <a:lnTo>
                    <a:pt x="398691" y="80645"/>
                  </a:lnTo>
                  <a:lnTo>
                    <a:pt x="398691" y="72237"/>
                  </a:lnTo>
                  <a:lnTo>
                    <a:pt x="398691" y="71805"/>
                  </a:lnTo>
                  <a:lnTo>
                    <a:pt x="398691" y="34594"/>
                  </a:lnTo>
                  <a:lnTo>
                    <a:pt x="398691" y="34163"/>
                  </a:lnTo>
                  <a:lnTo>
                    <a:pt x="398691" y="25717"/>
                  </a:lnTo>
                  <a:close/>
                </a:path>
              </a:pathLst>
            </a:custGeom>
            <a:solidFill>
              <a:srgbClr val="003E7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3" name="TextBox 52"/>
          <p:cNvSpPr txBox="1"/>
          <p:nvPr/>
        </p:nvSpPr>
        <p:spPr>
          <a:xfrm>
            <a:off x="716187" y="566385"/>
            <a:ext cx="10851018" cy="517064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white"/>
                </a:solidFill>
                <a:effectLst/>
                <a:uLnTx/>
                <a:uFillTx/>
              </a:rPr>
              <a:t>Portfolio pillars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err="1">
                <a:ln>
                  <a:noFill/>
                </a:ln>
                <a:solidFill>
                  <a:prstClr val="white"/>
                </a:solidFill>
                <a:effectLst/>
                <a:uLnTx/>
                <a:uFillTx/>
              </a:rPr>
              <a:t>YourTrust</a:t>
            </a:r>
            <a:r>
              <a:rPr kumimoji="0" lang="en-GB" sz="3600" b="0" i="0" u="none" strike="noStrike" kern="0" cap="none" spc="0" normalizeH="0" baseline="0" noProof="0" dirty="0">
                <a:ln>
                  <a:noFill/>
                </a:ln>
                <a:solidFill>
                  <a:prstClr val="white"/>
                </a:solidFill>
                <a:effectLst/>
                <a:uLnTx/>
                <a:uFillTx/>
              </a:rPr>
              <a:t> </a:t>
            </a:r>
            <a:r>
              <a:rPr kumimoji="0" lang="en-GB" sz="2400" b="0" i="0" u="none" strike="noStrike" kern="0" cap="none" spc="0" normalizeH="0" baseline="0" noProof="0" dirty="0">
                <a:ln>
                  <a:noFill/>
                </a:ln>
                <a:solidFill>
                  <a:prstClr val="white"/>
                </a:solidFill>
                <a:effectLst/>
                <a:uLnTx/>
                <a:uFillTx/>
              </a:rPr>
              <a:t>delivers excellent Child Centred Policing that protects and reduces harm to build trust and conﬁdence.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err="1">
                <a:ln>
                  <a:noFill/>
                </a:ln>
                <a:solidFill>
                  <a:prstClr val="white"/>
                </a:solidFill>
                <a:effectLst/>
                <a:uLnTx/>
                <a:uFillTx/>
              </a:rPr>
              <a:t>YourVoice</a:t>
            </a:r>
            <a:r>
              <a:rPr kumimoji="0" lang="en-GB" sz="2800" b="0" i="0" u="none" strike="noStrike" kern="0" cap="none" spc="0" normalizeH="0" baseline="0" noProof="0" dirty="0">
                <a:ln>
                  <a:noFill/>
                </a:ln>
                <a:solidFill>
                  <a:prstClr val="white"/>
                </a:solidFill>
                <a:effectLst/>
                <a:uLnTx/>
                <a:uFillTx/>
              </a:rPr>
              <a:t> </a:t>
            </a:r>
            <a:r>
              <a:rPr kumimoji="0" lang="en-GB" sz="2400" b="0" i="0" u="none" strike="noStrike" kern="0" cap="none" spc="0" normalizeH="0" baseline="0" noProof="0" dirty="0">
                <a:ln>
                  <a:noFill/>
                </a:ln>
                <a:solidFill>
                  <a:prstClr val="white"/>
                </a:solidFill>
                <a:effectLst/>
                <a:uLnTx/>
                <a:uFillTx/>
              </a:rPr>
              <a:t>ensuring the voices of children and young people are heard throughout all of Policing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err="1">
                <a:ln>
                  <a:noFill/>
                </a:ln>
                <a:solidFill>
                  <a:prstClr val="white"/>
                </a:solidFill>
                <a:effectLst/>
                <a:uLnTx/>
                <a:uFillTx/>
              </a:rPr>
              <a:t>YourFuture</a:t>
            </a:r>
            <a:r>
              <a:rPr kumimoji="0" lang="en-GB" sz="2800" b="0" i="0" u="none" strike="noStrike" kern="0" cap="none" spc="0" normalizeH="0" baseline="0" noProof="0" dirty="0">
                <a:ln>
                  <a:noFill/>
                </a:ln>
                <a:solidFill>
                  <a:prstClr val="white"/>
                </a:solidFill>
                <a:effectLst/>
                <a:uLnTx/>
                <a:uFillTx/>
              </a:rPr>
              <a:t> </a:t>
            </a:r>
            <a:r>
              <a:rPr kumimoji="0" lang="en-GB" sz="2400" b="0" i="0" u="none" strike="noStrike" kern="0" cap="none" spc="0" normalizeH="0" baseline="0" noProof="0" dirty="0">
                <a:ln>
                  <a:noFill/>
                </a:ln>
                <a:solidFill>
                  <a:prstClr val="white"/>
                </a:solidFill>
                <a:effectLst/>
                <a:uLnTx/>
                <a:uFillTx/>
              </a:rPr>
              <a:t>ensures children and young people fulﬁl their potential in life by preventing victimisation, diverting offenders and supporting careers.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851650"/>
            <a:ext cx="12192000" cy="6350"/>
          </a:xfrm>
          <a:custGeom>
            <a:avLst/>
            <a:gdLst/>
            <a:ahLst/>
            <a:cxnLst/>
            <a:rect l="l" t="t" r="r" b="b"/>
            <a:pathLst>
              <a:path w="12192000" h="6350">
                <a:moveTo>
                  <a:pt x="0" y="6348"/>
                </a:moveTo>
                <a:lnTo>
                  <a:pt x="12192000" y="6348"/>
                </a:lnTo>
                <a:lnTo>
                  <a:pt x="12192000" y="0"/>
                </a:lnTo>
                <a:lnTo>
                  <a:pt x="0" y="0"/>
                </a:lnTo>
                <a:lnTo>
                  <a:pt x="0" y="6348"/>
                </a:lnTo>
                <a:close/>
              </a:path>
            </a:pathLst>
          </a:custGeom>
          <a:solidFill>
            <a:srgbClr val="45BCD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p:nvPr/>
        </p:nvSpPr>
        <p:spPr>
          <a:xfrm>
            <a:off x="489429" y="6147092"/>
            <a:ext cx="10921543" cy="756392"/>
          </a:xfrm>
          <a:custGeom>
            <a:avLst/>
            <a:gdLst/>
            <a:ahLst/>
            <a:cxnLst/>
            <a:rect l="l" t="t" r="r" b="b"/>
            <a:pathLst>
              <a:path w="12192000" h="6274434">
                <a:moveTo>
                  <a:pt x="0" y="6273809"/>
                </a:moveTo>
                <a:lnTo>
                  <a:pt x="12192000" y="6273809"/>
                </a:lnTo>
                <a:lnTo>
                  <a:pt x="12192000" y="0"/>
                </a:lnTo>
                <a:lnTo>
                  <a:pt x="0" y="0"/>
                </a:lnTo>
                <a:lnTo>
                  <a:pt x="0" y="6273809"/>
                </a:lnTo>
                <a:close/>
              </a:path>
            </a:pathLst>
          </a:custGeom>
          <a:solidFill>
            <a:srgbClr val="45BCD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4" name="object 4"/>
          <p:cNvSpPr/>
          <p:nvPr/>
        </p:nvSpPr>
        <p:spPr>
          <a:xfrm>
            <a:off x="0" y="0"/>
            <a:ext cx="12192000" cy="19685"/>
          </a:xfrm>
          <a:custGeom>
            <a:avLst/>
            <a:gdLst/>
            <a:ahLst/>
            <a:cxnLst/>
            <a:rect l="l" t="t" r="r" b="b"/>
            <a:pathLst>
              <a:path w="12192000" h="19685">
                <a:moveTo>
                  <a:pt x="0" y="19266"/>
                </a:moveTo>
                <a:lnTo>
                  <a:pt x="12192000" y="19266"/>
                </a:lnTo>
                <a:lnTo>
                  <a:pt x="12192000" y="0"/>
                </a:lnTo>
                <a:lnTo>
                  <a:pt x="0" y="0"/>
                </a:lnTo>
                <a:lnTo>
                  <a:pt x="0" y="19266"/>
                </a:lnTo>
                <a:close/>
              </a:path>
            </a:pathLst>
          </a:custGeom>
          <a:solidFill>
            <a:srgbClr val="45BCD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432536" y="6147130"/>
            <a:ext cx="560070" cy="280035"/>
          </a:xfrm>
          <a:custGeom>
            <a:avLst/>
            <a:gdLst/>
            <a:ahLst/>
            <a:cxnLst/>
            <a:rect l="l" t="t" r="r" b="b"/>
            <a:pathLst>
              <a:path w="560069" h="280035">
                <a:moveTo>
                  <a:pt x="559523" y="0"/>
                </a:moveTo>
                <a:lnTo>
                  <a:pt x="419620" y="0"/>
                </a:lnTo>
                <a:lnTo>
                  <a:pt x="419620" y="139661"/>
                </a:lnTo>
                <a:lnTo>
                  <a:pt x="279819" y="139661"/>
                </a:lnTo>
                <a:lnTo>
                  <a:pt x="279819" y="0"/>
                </a:lnTo>
                <a:lnTo>
                  <a:pt x="139915" y="0"/>
                </a:lnTo>
                <a:lnTo>
                  <a:pt x="139915" y="139661"/>
                </a:lnTo>
                <a:lnTo>
                  <a:pt x="0" y="139661"/>
                </a:lnTo>
                <a:lnTo>
                  <a:pt x="0" y="279476"/>
                </a:lnTo>
                <a:lnTo>
                  <a:pt x="139915" y="279476"/>
                </a:lnTo>
                <a:lnTo>
                  <a:pt x="139915" y="139801"/>
                </a:lnTo>
                <a:lnTo>
                  <a:pt x="279704" y="139801"/>
                </a:lnTo>
                <a:lnTo>
                  <a:pt x="279704" y="279476"/>
                </a:lnTo>
                <a:lnTo>
                  <a:pt x="419620" y="279476"/>
                </a:lnTo>
                <a:lnTo>
                  <a:pt x="419620" y="139801"/>
                </a:lnTo>
                <a:lnTo>
                  <a:pt x="559523" y="139801"/>
                </a:lnTo>
                <a:lnTo>
                  <a:pt x="559523"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1131870" y="6147117"/>
            <a:ext cx="140335" cy="140335"/>
          </a:xfrm>
          <a:custGeom>
            <a:avLst/>
            <a:gdLst/>
            <a:ahLst/>
            <a:cxnLst/>
            <a:rect l="l" t="t" r="r" b="b"/>
            <a:pathLst>
              <a:path w="140334" h="140335">
                <a:moveTo>
                  <a:pt x="139783" y="0"/>
                </a:moveTo>
                <a:lnTo>
                  <a:pt x="0" y="0"/>
                </a:lnTo>
                <a:lnTo>
                  <a:pt x="0" y="139806"/>
                </a:lnTo>
                <a:lnTo>
                  <a:pt x="139783" y="139806"/>
                </a:lnTo>
                <a:lnTo>
                  <a:pt x="139783"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1691259" y="6147117"/>
            <a:ext cx="140335" cy="140335"/>
          </a:xfrm>
          <a:custGeom>
            <a:avLst/>
            <a:gdLst/>
            <a:ahLst/>
            <a:cxnLst/>
            <a:rect l="l" t="t" r="r" b="b"/>
            <a:pathLst>
              <a:path w="140335" h="140335">
                <a:moveTo>
                  <a:pt x="139936" y="0"/>
                </a:moveTo>
                <a:lnTo>
                  <a:pt x="0" y="0"/>
                </a:lnTo>
                <a:lnTo>
                  <a:pt x="0" y="139806"/>
                </a:lnTo>
                <a:lnTo>
                  <a:pt x="139936" y="139806"/>
                </a:lnTo>
                <a:lnTo>
                  <a:pt x="13993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p:nvPr/>
        </p:nvSpPr>
        <p:spPr>
          <a:xfrm>
            <a:off x="2110790" y="6147130"/>
            <a:ext cx="560070" cy="280035"/>
          </a:xfrm>
          <a:custGeom>
            <a:avLst/>
            <a:gdLst/>
            <a:ahLst/>
            <a:cxnLst/>
            <a:rect l="l" t="t" r="r" b="b"/>
            <a:pathLst>
              <a:path w="560069" h="280035">
                <a:moveTo>
                  <a:pt x="559536" y="0"/>
                </a:moveTo>
                <a:lnTo>
                  <a:pt x="419658" y="0"/>
                </a:lnTo>
                <a:lnTo>
                  <a:pt x="419658" y="139661"/>
                </a:lnTo>
                <a:lnTo>
                  <a:pt x="279768" y="139661"/>
                </a:lnTo>
                <a:lnTo>
                  <a:pt x="279768" y="0"/>
                </a:lnTo>
                <a:lnTo>
                  <a:pt x="139890" y="0"/>
                </a:lnTo>
                <a:lnTo>
                  <a:pt x="139890" y="139661"/>
                </a:lnTo>
                <a:lnTo>
                  <a:pt x="0" y="139661"/>
                </a:lnTo>
                <a:lnTo>
                  <a:pt x="0" y="279476"/>
                </a:lnTo>
                <a:lnTo>
                  <a:pt x="139890" y="279476"/>
                </a:lnTo>
                <a:lnTo>
                  <a:pt x="139890" y="139801"/>
                </a:lnTo>
                <a:lnTo>
                  <a:pt x="279603" y="139801"/>
                </a:lnTo>
                <a:lnTo>
                  <a:pt x="279603" y="279476"/>
                </a:lnTo>
                <a:lnTo>
                  <a:pt x="419658" y="279476"/>
                </a:lnTo>
                <a:lnTo>
                  <a:pt x="419658" y="139801"/>
                </a:lnTo>
                <a:lnTo>
                  <a:pt x="559536" y="139801"/>
                </a:lnTo>
                <a:lnTo>
                  <a:pt x="55953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p:nvPr/>
        </p:nvSpPr>
        <p:spPr>
          <a:xfrm>
            <a:off x="2670162" y="6147130"/>
            <a:ext cx="560070" cy="280035"/>
          </a:xfrm>
          <a:custGeom>
            <a:avLst/>
            <a:gdLst/>
            <a:ahLst/>
            <a:cxnLst/>
            <a:rect l="l" t="t" r="r" b="b"/>
            <a:pathLst>
              <a:path w="560069" h="280035">
                <a:moveTo>
                  <a:pt x="279666" y="0"/>
                </a:moveTo>
                <a:lnTo>
                  <a:pt x="139890" y="0"/>
                </a:lnTo>
                <a:lnTo>
                  <a:pt x="139890" y="139661"/>
                </a:lnTo>
                <a:lnTo>
                  <a:pt x="0" y="139661"/>
                </a:lnTo>
                <a:lnTo>
                  <a:pt x="0" y="279476"/>
                </a:lnTo>
                <a:lnTo>
                  <a:pt x="139890" y="279476"/>
                </a:lnTo>
                <a:lnTo>
                  <a:pt x="139890" y="139801"/>
                </a:lnTo>
                <a:lnTo>
                  <a:pt x="279666" y="139801"/>
                </a:lnTo>
                <a:lnTo>
                  <a:pt x="279666" y="0"/>
                </a:lnTo>
                <a:close/>
              </a:path>
              <a:path w="560069" h="280035">
                <a:moveTo>
                  <a:pt x="559536" y="0"/>
                </a:moveTo>
                <a:lnTo>
                  <a:pt x="419658" y="0"/>
                </a:lnTo>
                <a:lnTo>
                  <a:pt x="419658" y="139661"/>
                </a:lnTo>
                <a:lnTo>
                  <a:pt x="279768" y="139661"/>
                </a:lnTo>
                <a:lnTo>
                  <a:pt x="279768" y="279476"/>
                </a:lnTo>
                <a:lnTo>
                  <a:pt x="419658" y="279476"/>
                </a:lnTo>
                <a:lnTo>
                  <a:pt x="419658" y="139801"/>
                </a:lnTo>
                <a:lnTo>
                  <a:pt x="559536" y="139801"/>
                </a:lnTo>
                <a:lnTo>
                  <a:pt x="55953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3229533" y="6147130"/>
            <a:ext cx="560070" cy="280035"/>
          </a:xfrm>
          <a:custGeom>
            <a:avLst/>
            <a:gdLst/>
            <a:ahLst/>
            <a:cxnLst/>
            <a:rect l="l" t="t" r="r" b="b"/>
            <a:pathLst>
              <a:path w="560070" h="280035">
                <a:moveTo>
                  <a:pt x="559536" y="0"/>
                </a:moveTo>
                <a:lnTo>
                  <a:pt x="419658" y="0"/>
                </a:lnTo>
                <a:lnTo>
                  <a:pt x="419658" y="139661"/>
                </a:lnTo>
                <a:lnTo>
                  <a:pt x="279768" y="139661"/>
                </a:lnTo>
                <a:lnTo>
                  <a:pt x="279768" y="0"/>
                </a:lnTo>
                <a:lnTo>
                  <a:pt x="139890" y="0"/>
                </a:lnTo>
                <a:lnTo>
                  <a:pt x="139890" y="139661"/>
                </a:lnTo>
                <a:lnTo>
                  <a:pt x="0" y="139661"/>
                </a:lnTo>
                <a:lnTo>
                  <a:pt x="0" y="279476"/>
                </a:lnTo>
                <a:lnTo>
                  <a:pt x="139890" y="279476"/>
                </a:lnTo>
                <a:lnTo>
                  <a:pt x="139890" y="139801"/>
                </a:lnTo>
                <a:lnTo>
                  <a:pt x="279768" y="139801"/>
                </a:lnTo>
                <a:lnTo>
                  <a:pt x="279768" y="279476"/>
                </a:lnTo>
                <a:lnTo>
                  <a:pt x="419823" y="279476"/>
                </a:lnTo>
                <a:lnTo>
                  <a:pt x="419823" y="139801"/>
                </a:lnTo>
                <a:lnTo>
                  <a:pt x="559536" y="139801"/>
                </a:lnTo>
                <a:lnTo>
                  <a:pt x="55953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p:nvPr/>
        </p:nvSpPr>
        <p:spPr>
          <a:xfrm>
            <a:off x="4068851" y="6147130"/>
            <a:ext cx="280035" cy="280035"/>
          </a:xfrm>
          <a:custGeom>
            <a:avLst/>
            <a:gdLst/>
            <a:ahLst/>
            <a:cxnLst/>
            <a:rect l="l" t="t" r="r" b="b"/>
            <a:pathLst>
              <a:path w="280035" h="280035">
                <a:moveTo>
                  <a:pt x="279603" y="0"/>
                </a:moveTo>
                <a:lnTo>
                  <a:pt x="139712" y="0"/>
                </a:lnTo>
                <a:lnTo>
                  <a:pt x="139712" y="139661"/>
                </a:lnTo>
                <a:lnTo>
                  <a:pt x="0" y="139661"/>
                </a:lnTo>
                <a:lnTo>
                  <a:pt x="0" y="279476"/>
                </a:lnTo>
                <a:lnTo>
                  <a:pt x="139877" y="279476"/>
                </a:lnTo>
                <a:lnTo>
                  <a:pt x="139877" y="139801"/>
                </a:lnTo>
                <a:lnTo>
                  <a:pt x="279603" y="139801"/>
                </a:lnTo>
                <a:lnTo>
                  <a:pt x="279603"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p:cNvSpPr/>
          <p:nvPr/>
        </p:nvSpPr>
        <p:spPr>
          <a:xfrm>
            <a:off x="4488332" y="6147130"/>
            <a:ext cx="419734" cy="280035"/>
          </a:xfrm>
          <a:custGeom>
            <a:avLst/>
            <a:gdLst/>
            <a:ahLst/>
            <a:cxnLst/>
            <a:rect l="l" t="t" r="r" b="b"/>
            <a:pathLst>
              <a:path w="419735" h="280035">
                <a:moveTo>
                  <a:pt x="419493" y="0"/>
                </a:moveTo>
                <a:lnTo>
                  <a:pt x="279603" y="0"/>
                </a:lnTo>
                <a:lnTo>
                  <a:pt x="279603" y="139661"/>
                </a:lnTo>
                <a:lnTo>
                  <a:pt x="139915" y="139661"/>
                </a:lnTo>
                <a:lnTo>
                  <a:pt x="139915" y="0"/>
                </a:lnTo>
                <a:lnTo>
                  <a:pt x="0" y="0"/>
                </a:lnTo>
                <a:lnTo>
                  <a:pt x="0" y="139801"/>
                </a:lnTo>
                <a:lnTo>
                  <a:pt x="139890" y="139801"/>
                </a:lnTo>
                <a:lnTo>
                  <a:pt x="139890" y="279476"/>
                </a:lnTo>
                <a:lnTo>
                  <a:pt x="279768" y="279476"/>
                </a:lnTo>
                <a:lnTo>
                  <a:pt x="279768" y="139801"/>
                </a:lnTo>
                <a:lnTo>
                  <a:pt x="419493" y="139801"/>
                </a:lnTo>
                <a:lnTo>
                  <a:pt x="419493"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4907826" y="6147130"/>
            <a:ext cx="560070" cy="280035"/>
          </a:xfrm>
          <a:custGeom>
            <a:avLst/>
            <a:gdLst/>
            <a:ahLst/>
            <a:cxnLst/>
            <a:rect l="l" t="t" r="r" b="b"/>
            <a:pathLst>
              <a:path w="560070" h="280035">
                <a:moveTo>
                  <a:pt x="559536" y="0"/>
                </a:moveTo>
                <a:lnTo>
                  <a:pt x="419481" y="0"/>
                </a:lnTo>
                <a:lnTo>
                  <a:pt x="419481" y="139661"/>
                </a:lnTo>
                <a:lnTo>
                  <a:pt x="279793" y="139661"/>
                </a:lnTo>
                <a:lnTo>
                  <a:pt x="279793" y="0"/>
                </a:lnTo>
                <a:lnTo>
                  <a:pt x="139877" y="0"/>
                </a:lnTo>
                <a:lnTo>
                  <a:pt x="139877" y="139661"/>
                </a:lnTo>
                <a:lnTo>
                  <a:pt x="0" y="139661"/>
                </a:lnTo>
                <a:lnTo>
                  <a:pt x="0" y="279476"/>
                </a:lnTo>
                <a:lnTo>
                  <a:pt x="140042" y="279476"/>
                </a:lnTo>
                <a:lnTo>
                  <a:pt x="140042" y="139801"/>
                </a:lnTo>
                <a:lnTo>
                  <a:pt x="279768" y="139801"/>
                </a:lnTo>
                <a:lnTo>
                  <a:pt x="279768" y="279476"/>
                </a:lnTo>
                <a:lnTo>
                  <a:pt x="419646" y="279476"/>
                </a:lnTo>
                <a:lnTo>
                  <a:pt x="419646" y="139801"/>
                </a:lnTo>
                <a:lnTo>
                  <a:pt x="559536" y="139801"/>
                </a:lnTo>
                <a:lnTo>
                  <a:pt x="55953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p:cNvSpPr/>
          <p:nvPr/>
        </p:nvSpPr>
        <p:spPr>
          <a:xfrm>
            <a:off x="5886855" y="6147117"/>
            <a:ext cx="140335" cy="140335"/>
          </a:xfrm>
          <a:custGeom>
            <a:avLst/>
            <a:gdLst/>
            <a:ahLst/>
            <a:cxnLst/>
            <a:rect l="l" t="t" r="r" b="b"/>
            <a:pathLst>
              <a:path w="140335"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5"/>
          <p:cNvSpPr/>
          <p:nvPr/>
        </p:nvSpPr>
        <p:spPr>
          <a:xfrm>
            <a:off x="7285370"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p:cNvSpPr/>
          <p:nvPr/>
        </p:nvSpPr>
        <p:spPr>
          <a:xfrm>
            <a:off x="8683885" y="6147117"/>
            <a:ext cx="140335" cy="140335"/>
          </a:xfrm>
          <a:custGeom>
            <a:avLst/>
            <a:gdLst/>
            <a:ahLst/>
            <a:cxnLst/>
            <a:rect l="l" t="t" r="r" b="b"/>
            <a:pathLst>
              <a:path w="140334" h="140335">
                <a:moveTo>
                  <a:pt x="140054" y="0"/>
                </a:moveTo>
                <a:lnTo>
                  <a:pt x="0" y="0"/>
                </a:lnTo>
                <a:lnTo>
                  <a:pt x="0" y="139806"/>
                </a:lnTo>
                <a:lnTo>
                  <a:pt x="140054" y="139806"/>
                </a:lnTo>
                <a:lnTo>
                  <a:pt x="14005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10921543" y="6147122"/>
            <a:ext cx="140335" cy="140335"/>
          </a:xfrm>
          <a:custGeom>
            <a:avLst/>
            <a:gdLst/>
            <a:ahLst/>
            <a:cxnLst/>
            <a:rect l="l" t="t" r="r" b="b"/>
            <a:pathLst>
              <a:path w="140334" h="140335">
                <a:moveTo>
                  <a:pt x="139914" y="0"/>
                </a:moveTo>
                <a:lnTo>
                  <a:pt x="0" y="0"/>
                </a:lnTo>
                <a:lnTo>
                  <a:pt x="0" y="139801"/>
                </a:lnTo>
                <a:lnTo>
                  <a:pt x="139914" y="139801"/>
                </a:lnTo>
                <a:lnTo>
                  <a:pt x="13991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18"/>
          <p:cNvSpPr/>
          <p:nvPr/>
        </p:nvSpPr>
        <p:spPr>
          <a:xfrm>
            <a:off x="5746969" y="6286794"/>
            <a:ext cx="140335" cy="140335"/>
          </a:xfrm>
          <a:custGeom>
            <a:avLst/>
            <a:gdLst/>
            <a:ahLst/>
            <a:cxnLst/>
            <a:rect l="l" t="t" r="r" b="b"/>
            <a:pathLst>
              <a:path w="140335" h="140335">
                <a:moveTo>
                  <a:pt x="139914" y="0"/>
                </a:moveTo>
                <a:lnTo>
                  <a:pt x="0" y="0"/>
                </a:lnTo>
                <a:lnTo>
                  <a:pt x="0" y="139801"/>
                </a:lnTo>
                <a:lnTo>
                  <a:pt x="139914" y="139801"/>
                </a:lnTo>
                <a:lnTo>
                  <a:pt x="13991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p:nvPr/>
        </p:nvSpPr>
        <p:spPr>
          <a:xfrm>
            <a:off x="7145484"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20"/>
          <p:cNvSpPr/>
          <p:nvPr/>
        </p:nvSpPr>
        <p:spPr>
          <a:xfrm>
            <a:off x="8544000"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1"/>
          <p:cNvSpPr/>
          <p:nvPr/>
        </p:nvSpPr>
        <p:spPr>
          <a:xfrm>
            <a:off x="10781658"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object 22"/>
          <p:cNvSpPr/>
          <p:nvPr/>
        </p:nvSpPr>
        <p:spPr>
          <a:xfrm>
            <a:off x="5607084" y="6147122"/>
            <a:ext cx="140335" cy="140335"/>
          </a:xfrm>
          <a:custGeom>
            <a:avLst/>
            <a:gdLst/>
            <a:ahLst/>
            <a:cxnLst/>
            <a:rect l="l" t="t" r="r" b="b"/>
            <a:pathLst>
              <a:path w="140335" h="140335">
                <a:moveTo>
                  <a:pt x="139914" y="0"/>
                </a:moveTo>
                <a:lnTo>
                  <a:pt x="0" y="0"/>
                </a:lnTo>
                <a:lnTo>
                  <a:pt x="0" y="139801"/>
                </a:lnTo>
                <a:lnTo>
                  <a:pt x="139914" y="139801"/>
                </a:lnTo>
                <a:lnTo>
                  <a:pt x="13991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object 23"/>
          <p:cNvSpPr/>
          <p:nvPr/>
        </p:nvSpPr>
        <p:spPr>
          <a:xfrm>
            <a:off x="7005599"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object 24"/>
          <p:cNvSpPr/>
          <p:nvPr/>
        </p:nvSpPr>
        <p:spPr>
          <a:xfrm>
            <a:off x="10641941" y="6147117"/>
            <a:ext cx="140335" cy="140335"/>
          </a:xfrm>
          <a:custGeom>
            <a:avLst/>
            <a:gdLst/>
            <a:ahLst/>
            <a:cxnLst/>
            <a:rect l="l" t="t" r="r" b="b"/>
            <a:pathLst>
              <a:path w="140334" h="140335">
                <a:moveTo>
                  <a:pt x="139716" y="0"/>
                </a:moveTo>
                <a:lnTo>
                  <a:pt x="0" y="0"/>
                </a:lnTo>
                <a:lnTo>
                  <a:pt x="0" y="139806"/>
                </a:lnTo>
                <a:lnTo>
                  <a:pt x="139716" y="139806"/>
                </a:lnTo>
                <a:lnTo>
                  <a:pt x="13971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25"/>
          <p:cNvSpPr/>
          <p:nvPr/>
        </p:nvSpPr>
        <p:spPr>
          <a:xfrm>
            <a:off x="5467368" y="6286789"/>
            <a:ext cx="140335" cy="140335"/>
          </a:xfrm>
          <a:custGeom>
            <a:avLst/>
            <a:gdLst/>
            <a:ahLst/>
            <a:cxnLst/>
            <a:rect l="l" t="t" r="r" b="b"/>
            <a:pathLst>
              <a:path w="140335"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p:cNvSpPr/>
          <p:nvPr/>
        </p:nvSpPr>
        <p:spPr>
          <a:xfrm>
            <a:off x="6446227" y="6147122"/>
            <a:ext cx="140335" cy="140335"/>
          </a:xfrm>
          <a:custGeom>
            <a:avLst/>
            <a:gdLst/>
            <a:ahLst/>
            <a:cxnLst/>
            <a:rect l="l" t="t" r="r" b="b"/>
            <a:pathLst>
              <a:path w="140334" h="140335">
                <a:moveTo>
                  <a:pt x="139914" y="0"/>
                </a:moveTo>
                <a:lnTo>
                  <a:pt x="0" y="0"/>
                </a:lnTo>
                <a:lnTo>
                  <a:pt x="0" y="139801"/>
                </a:lnTo>
                <a:lnTo>
                  <a:pt x="139914" y="139801"/>
                </a:lnTo>
                <a:lnTo>
                  <a:pt x="13991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p:nvPr/>
        </p:nvSpPr>
        <p:spPr>
          <a:xfrm>
            <a:off x="10082400" y="6147117"/>
            <a:ext cx="140335" cy="140335"/>
          </a:xfrm>
          <a:custGeom>
            <a:avLst/>
            <a:gdLst/>
            <a:ahLst/>
            <a:cxnLst/>
            <a:rect l="l" t="t" r="r" b="b"/>
            <a:pathLst>
              <a:path w="140334" h="140335">
                <a:moveTo>
                  <a:pt x="140054" y="0"/>
                </a:moveTo>
                <a:lnTo>
                  <a:pt x="0" y="0"/>
                </a:lnTo>
                <a:lnTo>
                  <a:pt x="0" y="139806"/>
                </a:lnTo>
                <a:lnTo>
                  <a:pt x="140054" y="139806"/>
                </a:lnTo>
                <a:lnTo>
                  <a:pt x="14005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object 28"/>
          <p:cNvSpPr/>
          <p:nvPr/>
        </p:nvSpPr>
        <p:spPr>
          <a:xfrm>
            <a:off x="9243426"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9"/>
          <p:cNvSpPr/>
          <p:nvPr/>
        </p:nvSpPr>
        <p:spPr>
          <a:xfrm>
            <a:off x="6166447" y="6147130"/>
            <a:ext cx="280035" cy="280035"/>
          </a:xfrm>
          <a:custGeom>
            <a:avLst/>
            <a:gdLst/>
            <a:ahLst/>
            <a:cxnLst/>
            <a:rect l="l" t="t" r="r" b="b"/>
            <a:pathLst>
              <a:path w="280035" h="280035">
                <a:moveTo>
                  <a:pt x="139890" y="0"/>
                </a:moveTo>
                <a:lnTo>
                  <a:pt x="0" y="0"/>
                </a:lnTo>
                <a:lnTo>
                  <a:pt x="0" y="139661"/>
                </a:lnTo>
                <a:lnTo>
                  <a:pt x="139890" y="139661"/>
                </a:lnTo>
                <a:lnTo>
                  <a:pt x="139890" y="0"/>
                </a:lnTo>
                <a:close/>
              </a:path>
              <a:path w="280035" h="280035">
                <a:moveTo>
                  <a:pt x="279768" y="139661"/>
                </a:moveTo>
                <a:lnTo>
                  <a:pt x="139890" y="139661"/>
                </a:lnTo>
                <a:lnTo>
                  <a:pt x="139890" y="279476"/>
                </a:lnTo>
                <a:lnTo>
                  <a:pt x="279768" y="279476"/>
                </a:lnTo>
                <a:lnTo>
                  <a:pt x="279768" y="139661"/>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object 30"/>
          <p:cNvSpPr/>
          <p:nvPr/>
        </p:nvSpPr>
        <p:spPr>
          <a:xfrm>
            <a:off x="9942514"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object 31"/>
          <p:cNvSpPr/>
          <p:nvPr/>
        </p:nvSpPr>
        <p:spPr>
          <a:xfrm>
            <a:off x="9103372" y="6286794"/>
            <a:ext cx="140335" cy="140335"/>
          </a:xfrm>
          <a:custGeom>
            <a:avLst/>
            <a:gdLst/>
            <a:ahLst/>
            <a:cxnLst/>
            <a:rect l="l" t="t" r="r" b="b"/>
            <a:pathLst>
              <a:path w="140334" h="140335">
                <a:moveTo>
                  <a:pt x="139914" y="0"/>
                </a:moveTo>
                <a:lnTo>
                  <a:pt x="0" y="0"/>
                </a:lnTo>
                <a:lnTo>
                  <a:pt x="0" y="139801"/>
                </a:lnTo>
                <a:lnTo>
                  <a:pt x="139914" y="139801"/>
                </a:lnTo>
                <a:lnTo>
                  <a:pt x="13991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object 32"/>
          <p:cNvSpPr/>
          <p:nvPr/>
        </p:nvSpPr>
        <p:spPr>
          <a:xfrm>
            <a:off x="11201311" y="6147092"/>
            <a:ext cx="280035" cy="279400"/>
          </a:xfrm>
          <a:custGeom>
            <a:avLst/>
            <a:gdLst/>
            <a:ahLst/>
            <a:cxnLst/>
            <a:rect l="l" t="t" r="r" b="b"/>
            <a:pathLst>
              <a:path w="280034" h="279400">
                <a:moveTo>
                  <a:pt x="279603" y="139636"/>
                </a:moveTo>
                <a:lnTo>
                  <a:pt x="139877" y="139636"/>
                </a:lnTo>
                <a:lnTo>
                  <a:pt x="139877" y="0"/>
                </a:lnTo>
                <a:lnTo>
                  <a:pt x="0" y="0"/>
                </a:lnTo>
                <a:lnTo>
                  <a:pt x="0" y="139636"/>
                </a:lnTo>
                <a:lnTo>
                  <a:pt x="139712" y="139636"/>
                </a:lnTo>
                <a:lnTo>
                  <a:pt x="139712" y="279285"/>
                </a:lnTo>
                <a:lnTo>
                  <a:pt x="279603" y="279285"/>
                </a:lnTo>
                <a:lnTo>
                  <a:pt x="279603" y="139636"/>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object 33"/>
          <p:cNvSpPr/>
          <p:nvPr/>
        </p:nvSpPr>
        <p:spPr>
          <a:xfrm>
            <a:off x="7565140"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object 34"/>
          <p:cNvSpPr/>
          <p:nvPr/>
        </p:nvSpPr>
        <p:spPr>
          <a:xfrm>
            <a:off x="8963655"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object 35"/>
          <p:cNvSpPr/>
          <p:nvPr/>
        </p:nvSpPr>
        <p:spPr>
          <a:xfrm>
            <a:off x="6026740" y="6286789"/>
            <a:ext cx="140335" cy="140335"/>
          </a:xfrm>
          <a:custGeom>
            <a:avLst/>
            <a:gdLst/>
            <a:ahLst/>
            <a:cxnLst/>
            <a:rect l="l" t="t" r="r" b="b"/>
            <a:pathLst>
              <a:path w="140335"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object 36"/>
          <p:cNvSpPr/>
          <p:nvPr/>
        </p:nvSpPr>
        <p:spPr>
          <a:xfrm>
            <a:off x="7425255"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object 37"/>
          <p:cNvSpPr/>
          <p:nvPr/>
        </p:nvSpPr>
        <p:spPr>
          <a:xfrm>
            <a:off x="11061428"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object 38"/>
          <p:cNvSpPr/>
          <p:nvPr/>
        </p:nvSpPr>
        <p:spPr>
          <a:xfrm>
            <a:off x="6725828" y="6147117"/>
            <a:ext cx="140335" cy="140335"/>
          </a:xfrm>
          <a:custGeom>
            <a:avLst/>
            <a:gdLst/>
            <a:ahLst/>
            <a:cxnLst/>
            <a:rect l="l" t="t" r="r" b="b"/>
            <a:pathLst>
              <a:path w="140334" h="140335">
                <a:moveTo>
                  <a:pt x="140054" y="0"/>
                </a:moveTo>
                <a:lnTo>
                  <a:pt x="0" y="0"/>
                </a:lnTo>
                <a:lnTo>
                  <a:pt x="0" y="139806"/>
                </a:lnTo>
                <a:lnTo>
                  <a:pt x="140054" y="139806"/>
                </a:lnTo>
                <a:lnTo>
                  <a:pt x="14005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object 39"/>
          <p:cNvSpPr/>
          <p:nvPr/>
        </p:nvSpPr>
        <p:spPr>
          <a:xfrm>
            <a:off x="8124513"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object 40"/>
          <p:cNvSpPr/>
          <p:nvPr/>
        </p:nvSpPr>
        <p:spPr>
          <a:xfrm>
            <a:off x="10362170"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object 41"/>
          <p:cNvSpPr/>
          <p:nvPr/>
        </p:nvSpPr>
        <p:spPr>
          <a:xfrm>
            <a:off x="9523028"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object 42"/>
          <p:cNvSpPr/>
          <p:nvPr/>
        </p:nvSpPr>
        <p:spPr>
          <a:xfrm>
            <a:off x="6586112"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object 43"/>
          <p:cNvSpPr/>
          <p:nvPr/>
        </p:nvSpPr>
        <p:spPr>
          <a:xfrm>
            <a:off x="7984628"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object 44"/>
          <p:cNvSpPr/>
          <p:nvPr/>
        </p:nvSpPr>
        <p:spPr>
          <a:xfrm>
            <a:off x="9383142"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object 45"/>
          <p:cNvSpPr/>
          <p:nvPr/>
        </p:nvSpPr>
        <p:spPr>
          <a:xfrm>
            <a:off x="11480914" y="6147130"/>
            <a:ext cx="280035" cy="280035"/>
          </a:xfrm>
          <a:custGeom>
            <a:avLst/>
            <a:gdLst/>
            <a:ahLst/>
            <a:cxnLst/>
            <a:rect l="l" t="t" r="r" b="b"/>
            <a:pathLst>
              <a:path w="280034" h="280035">
                <a:moveTo>
                  <a:pt x="279793" y="139674"/>
                </a:moveTo>
                <a:lnTo>
                  <a:pt x="139877" y="139674"/>
                </a:lnTo>
                <a:lnTo>
                  <a:pt x="139877" y="0"/>
                </a:lnTo>
                <a:lnTo>
                  <a:pt x="0" y="0"/>
                </a:lnTo>
                <a:lnTo>
                  <a:pt x="0" y="139801"/>
                </a:lnTo>
                <a:lnTo>
                  <a:pt x="139877" y="139801"/>
                </a:lnTo>
                <a:lnTo>
                  <a:pt x="139877" y="279476"/>
                </a:lnTo>
                <a:lnTo>
                  <a:pt x="279793" y="279476"/>
                </a:lnTo>
                <a:lnTo>
                  <a:pt x="279793" y="139674"/>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47" name="object 47"/>
          <p:cNvGrpSpPr/>
          <p:nvPr/>
        </p:nvGrpSpPr>
        <p:grpSpPr>
          <a:xfrm>
            <a:off x="0" y="0"/>
            <a:ext cx="12186285" cy="6851650"/>
            <a:chOff x="0" y="0"/>
            <a:chExt cx="12186285" cy="6851650"/>
          </a:xfrm>
        </p:grpSpPr>
        <p:sp>
          <p:nvSpPr>
            <p:cNvPr id="48" name="object 48"/>
            <p:cNvSpPr/>
            <p:nvPr/>
          </p:nvSpPr>
          <p:spPr>
            <a:xfrm>
              <a:off x="7213" y="19265"/>
              <a:ext cx="12179300" cy="6832600"/>
            </a:xfrm>
            <a:custGeom>
              <a:avLst/>
              <a:gdLst/>
              <a:ahLst/>
              <a:cxnLst/>
              <a:rect l="l" t="t" r="r" b="b"/>
              <a:pathLst>
                <a:path w="12179300" h="6832600">
                  <a:moveTo>
                    <a:pt x="705027" y="6413081"/>
                  </a:moveTo>
                  <a:lnTo>
                    <a:pt x="565238" y="6413081"/>
                  </a:lnTo>
                  <a:lnTo>
                    <a:pt x="565238" y="6552781"/>
                  </a:lnTo>
                  <a:lnTo>
                    <a:pt x="705027" y="6552781"/>
                  </a:lnTo>
                  <a:lnTo>
                    <a:pt x="705027" y="6413081"/>
                  </a:lnTo>
                  <a:close/>
                </a:path>
                <a:path w="12179300" h="6832600">
                  <a:moveTo>
                    <a:pt x="984732" y="6413081"/>
                  </a:moveTo>
                  <a:lnTo>
                    <a:pt x="844943" y="6413081"/>
                  </a:lnTo>
                  <a:lnTo>
                    <a:pt x="844943" y="6552781"/>
                  </a:lnTo>
                  <a:lnTo>
                    <a:pt x="984732" y="6552781"/>
                  </a:lnTo>
                  <a:lnTo>
                    <a:pt x="984732" y="6413081"/>
                  </a:lnTo>
                  <a:close/>
                </a:path>
                <a:path w="12179300" h="6832600">
                  <a:moveTo>
                    <a:pt x="1124648" y="6273381"/>
                  </a:moveTo>
                  <a:lnTo>
                    <a:pt x="984732" y="6273381"/>
                  </a:lnTo>
                  <a:lnTo>
                    <a:pt x="984732" y="6413081"/>
                  </a:lnTo>
                  <a:lnTo>
                    <a:pt x="1124648" y="6413081"/>
                  </a:lnTo>
                  <a:lnTo>
                    <a:pt x="1124648" y="6273381"/>
                  </a:lnTo>
                  <a:close/>
                </a:path>
                <a:path w="12179300" h="6832600">
                  <a:moveTo>
                    <a:pt x="1264437" y="6413081"/>
                  </a:moveTo>
                  <a:lnTo>
                    <a:pt x="1124648" y="6413081"/>
                  </a:lnTo>
                  <a:lnTo>
                    <a:pt x="1124648" y="6552781"/>
                  </a:lnTo>
                  <a:lnTo>
                    <a:pt x="1264437" y="6552781"/>
                  </a:lnTo>
                  <a:lnTo>
                    <a:pt x="1264437" y="6413081"/>
                  </a:lnTo>
                  <a:close/>
                </a:path>
                <a:path w="12179300" h="6832600">
                  <a:moveTo>
                    <a:pt x="1544002" y="6413081"/>
                  </a:moveTo>
                  <a:lnTo>
                    <a:pt x="1404213" y="6413081"/>
                  </a:lnTo>
                  <a:lnTo>
                    <a:pt x="1404213" y="6552781"/>
                  </a:lnTo>
                  <a:lnTo>
                    <a:pt x="1544002" y="6552781"/>
                  </a:lnTo>
                  <a:lnTo>
                    <a:pt x="1544002" y="6413081"/>
                  </a:lnTo>
                  <a:close/>
                </a:path>
                <a:path w="12179300" h="6832600">
                  <a:moveTo>
                    <a:pt x="1544002" y="6133681"/>
                  </a:moveTo>
                  <a:lnTo>
                    <a:pt x="1404086" y="6133681"/>
                  </a:lnTo>
                  <a:lnTo>
                    <a:pt x="1404086" y="6273381"/>
                  </a:lnTo>
                  <a:lnTo>
                    <a:pt x="1264437" y="6273381"/>
                  </a:lnTo>
                  <a:lnTo>
                    <a:pt x="1264437" y="6413081"/>
                  </a:lnTo>
                  <a:lnTo>
                    <a:pt x="1404213" y="6413081"/>
                  </a:lnTo>
                  <a:lnTo>
                    <a:pt x="1404213" y="6273381"/>
                  </a:lnTo>
                  <a:lnTo>
                    <a:pt x="1544002" y="6273381"/>
                  </a:lnTo>
                  <a:lnTo>
                    <a:pt x="1544002" y="6133681"/>
                  </a:lnTo>
                  <a:close/>
                </a:path>
                <a:path w="12179300" h="6832600">
                  <a:moveTo>
                    <a:pt x="1823631" y="6413081"/>
                  </a:moveTo>
                  <a:lnTo>
                    <a:pt x="1684045" y="6413081"/>
                  </a:lnTo>
                  <a:lnTo>
                    <a:pt x="1684045" y="6273381"/>
                  </a:lnTo>
                  <a:lnTo>
                    <a:pt x="1544142" y="6273381"/>
                  </a:lnTo>
                  <a:lnTo>
                    <a:pt x="1544142" y="6413081"/>
                  </a:lnTo>
                  <a:lnTo>
                    <a:pt x="1683918" y="6413081"/>
                  </a:lnTo>
                  <a:lnTo>
                    <a:pt x="1683918" y="6552781"/>
                  </a:lnTo>
                  <a:lnTo>
                    <a:pt x="1823631" y="6552781"/>
                  </a:lnTo>
                  <a:lnTo>
                    <a:pt x="1823631" y="6413081"/>
                  </a:lnTo>
                  <a:close/>
                </a:path>
                <a:path w="12179300" h="6832600">
                  <a:moveTo>
                    <a:pt x="1963686" y="6273381"/>
                  </a:moveTo>
                  <a:lnTo>
                    <a:pt x="1823808" y="6273381"/>
                  </a:lnTo>
                  <a:lnTo>
                    <a:pt x="1823808" y="6413081"/>
                  </a:lnTo>
                  <a:lnTo>
                    <a:pt x="1963686" y="6413081"/>
                  </a:lnTo>
                  <a:lnTo>
                    <a:pt x="1963686" y="6273381"/>
                  </a:lnTo>
                  <a:close/>
                </a:path>
                <a:path w="12179300" h="6832600">
                  <a:moveTo>
                    <a:pt x="2103577" y="6413081"/>
                  </a:moveTo>
                  <a:lnTo>
                    <a:pt x="1963686" y="6413081"/>
                  </a:lnTo>
                  <a:lnTo>
                    <a:pt x="1963686" y="6552781"/>
                  </a:lnTo>
                  <a:lnTo>
                    <a:pt x="2103577" y="6552781"/>
                  </a:lnTo>
                  <a:lnTo>
                    <a:pt x="2103577" y="6413081"/>
                  </a:lnTo>
                  <a:close/>
                </a:path>
                <a:path w="12179300" h="6832600">
                  <a:moveTo>
                    <a:pt x="2103577" y="6133681"/>
                  </a:moveTo>
                  <a:lnTo>
                    <a:pt x="1963686" y="6133681"/>
                  </a:lnTo>
                  <a:lnTo>
                    <a:pt x="1963686" y="6273381"/>
                  </a:lnTo>
                  <a:lnTo>
                    <a:pt x="2103577" y="6273381"/>
                  </a:lnTo>
                  <a:lnTo>
                    <a:pt x="2103577" y="6133681"/>
                  </a:lnTo>
                  <a:close/>
                </a:path>
                <a:path w="12179300" h="6832600">
                  <a:moveTo>
                    <a:pt x="2383180" y="6413081"/>
                  </a:moveTo>
                  <a:lnTo>
                    <a:pt x="2243467" y="6413081"/>
                  </a:lnTo>
                  <a:lnTo>
                    <a:pt x="2243467" y="6552781"/>
                  </a:lnTo>
                  <a:lnTo>
                    <a:pt x="2383180" y="6552781"/>
                  </a:lnTo>
                  <a:lnTo>
                    <a:pt x="2383180" y="6413081"/>
                  </a:lnTo>
                  <a:close/>
                </a:path>
                <a:path w="12179300" h="6832600">
                  <a:moveTo>
                    <a:pt x="2662948" y="6413081"/>
                  </a:moveTo>
                  <a:lnTo>
                    <a:pt x="2523058" y="6413081"/>
                  </a:lnTo>
                  <a:lnTo>
                    <a:pt x="2523058" y="6552781"/>
                  </a:lnTo>
                  <a:lnTo>
                    <a:pt x="2662948" y="6552781"/>
                  </a:lnTo>
                  <a:lnTo>
                    <a:pt x="2662948" y="6413081"/>
                  </a:lnTo>
                  <a:close/>
                </a:path>
                <a:path w="12179300" h="6832600">
                  <a:moveTo>
                    <a:pt x="2942552" y="6413081"/>
                  </a:moveTo>
                  <a:lnTo>
                    <a:pt x="2802839" y="6413081"/>
                  </a:lnTo>
                  <a:lnTo>
                    <a:pt x="2802839" y="6552781"/>
                  </a:lnTo>
                  <a:lnTo>
                    <a:pt x="2942552" y="6552781"/>
                  </a:lnTo>
                  <a:lnTo>
                    <a:pt x="2942552" y="6413081"/>
                  </a:lnTo>
                  <a:close/>
                </a:path>
                <a:path w="12179300" h="6832600">
                  <a:moveTo>
                    <a:pt x="3222320" y="6413081"/>
                  </a:moveTo>
                  <a:lnTo>
                    <a:pt x="3082442" y="6413081"/>
                  </a:lnTo>
                  <a:lnTo>
                    <a:pt x="3082442" y="6552781"/>
                  </a:lnTo>
                  <a:lnTo>
                    <a:pt x="3222320" y="6552781"/>
                  </a:lnTo>
                  <a:lnTo>
                    <a:pt x="3222320" y="6413081"/>
                  </a:lnTo>
                  <a:close/>
                </a:path>
                <a:path w="12179300" h="6832600">
                  <a:moveTo>
                    <a:pt x="3501923" y="6413081"/>
                  </a:moveTo>
                  <a:lnTo>
                    <a:pt x="3362210" y="6413081"/>
                  </a:lnTo>
                  <a:lnTo>
                    <a:pt x="3362210" y="6552781"/>
                  </a:lnTo>
                  <a:lnTo>
                    <a:pt x="3501923" y="6552781"/>
                  </a:lnTo>
                  <a:lnTo>
                    <a:pt x="3501923" y="6413081"/>
                  </a:lnTo>
                  <a:close/>
                </a:path>
                <a:path w="12179300" h="6832600">
                  <a:moveTo>
                    <a:pt x="3781691" y="6413081"/>
                  </a:moveTo>
                  <a:lnTo>
                    <a:pt x="3641814" y="6413081"/>
                  </a:lnTo>
                  <a:lnTo>
                    <a:pt x="3641814" y="6552781"/>
                  </a:lnTo>
                  <a:lnTo>
                    <a:pt x="3781691" y="6552781"/>
                  </a:lnTo>
                  <a:lnTo>
                    <a:pt x="3781691" y="6413081"/>
                  </a:lnTo>
                  <a:close/>
                </a:path>
                <a:path w="12179300" h="6832600">
                  <a:moveTo>
                    <a:pt x="3921747" y="6273381"/>
                  </a:moveTo>
                  <a:lnTo>
                    <a:pt x="3781856" y="6273381"/>
                  </a:lnTo>
                  <a:lnTo>
                    <a:pt x="3781856" y="6413081"/>
                  </a:lnTo>
                  <a:lnTo>
                    <a:pt x="3921747" y="6413081"/>
                  </a:lnTo>
                  <a:lnTo>
                    <a:pt x="3921747" y="6273381"/>
                  </a:lnTo>
                  <a:close/>
                </a:path>
                <a:path w="12179300" h="6832600">
                  <a:moveTo>
                    <a:pt x="4061295" y="6413081"/>
                  </a:moveTo>
                  <a:lnTo>
                    <a:pt x="3921747" y="6413081"/>
                  </a:lnTo>
                  <a:lnTo>
                    <a:pt x="3921747" y="6552781"/>
                  </a:lnTo>
                  <a:lnTo>
                    <a:pt x="4061295" y="6552781"/>
                  </a:lnTo>
                  <a:lnTo>
                    <a:pt x="4061295" y="6413081"/>
                  </a:lnTo>
                  <a:close/>
                </a:path>
                <a:path w="12179300" h="6832600">
                  <a:moveTo>
                    <a:pt x="4061460" y="6133681"/>
                  </a:moveTo>
                  <a:lnTo>
                    <a:pt x="3921747" y="6133681"/>
                  </a:lnTo>
                  <a:lnTo>
                    <a:pt x="3921747" y="6273381"/>
                  </a:lnTo>
                  <a:lnTo>
                    <a:pt x="4061460" y="6273381"/>
                  </a:lnTo>
                  <a:lnTo>
                    <a:pt x="4061460" y="6133681"/>
                  </a:lnTo>
                  <a:close/>
                </a:path>
                <a:path w="12179300" h="6832600">
                  <a:moveTo>
                    <a:pt x="4341241" y="6413081"/>
                  </a:moveTo>
                  <a:lnTo>
                    <a:pt x="4201185" y="6413081"/>
                  </a:lnTo>
                  <a:lnTo>
                    <a:pt x="4201185" y="6552781"/>
                  </a:lnTo>
                  <a:lnTo>
                    <a:pt x="4341241" y="6552781"/>
                  </a:lnTo>
                  <a:lnTo>
                    <a:pt x="4341241" y="6413081"/>
                  </a:lnTo>
                  <a:close/>
                </a:path>
                <a:path w="12179300" h="6832600">
                  <a:moveTo>
                    <a:pt x="4620666" y="6413081"/>
                  </a:moveTo>
                  <a:lnTo>
                    <a:pt x="4481119" y="6413081"/>
                  </a:lnTo>
                  <a:lnTo>
                    <a:pt x="4481119" y="6273381"/>
                  </a:lnTo>
                  <a:lnTo>
                    <a:pt x="4341241" y="6273381"/>
                  </a:lnTo>
                  <a:lnTo>
                    <a:pt x="4341241" y="6413081"/>
                  </a:lnTo>
                  <a:lnTo>
                    <a:pt x="4480953" y="6413081"/>
                  </a:lnTo>
                  <a:lnTo>
                    <a:pt x="4480953" y="6552781"/>
                  </a:lnTo>
                  <a:lnTo>
                    <a:pt x="4620666" y="6552781"/>
                  </a:lnTo>
                  <a:lnTo>
                    <a:pt x="4620666" y="6413081"/>
                  </a:lnTo>
                  <a:close/>
                </a:path>
                <a:path w="12179300" h="6832600">
                  <a:moveTo>
                    <a:pt x="4900612" y="6413081"/>
                  </a:moveTo>
                  <a:lnTo>
                    <a:pt x="4760722" y="6413081"/>
                  </a:lnTo>
                  <a:lnTo>
                    <a:pt x="4760722" y="6552781"/>
                  </a:lnTo>
                  <a:lnTo>
                    <a:pt x="4900612" y="6552781"/>
                  </a:lnTo>
                  <a:lnTo>
                    <a:pt x="4900612" y="6413081"/>
                  </a:lnTo>
                  <a:close/>
                </a:path>
                <a:path w="12179300" h="6832600">
                  <a:moveTo>
                    <a:pt x="5180203" y="6413081"/>
                  </a:moveTo>
                  <a:lnTo>
                    <a:pt x="5040490" y="6413081"/>
                  </a:lnTo>
                  <a:lnTo>
                    <a:pt x="5040490" y="6552781"/>
                  </a:lnTo>
                  <a:lnTo>
                    <a:pt x="5180203" y="6552781"/>
                  </a:lnTo>
                  <a:lnTo>
                    <a:pt x="5180203" y="6413081"/>
                  </a:lnTo>
                  <a:close/>
                </a:path>
                <a:path w="12179300" h="6832600">
                  <a:moveTo>
                    <a:pt x="5459984" y="6413081"/>
                  </a:moveTo>
                  <a:lnTo>
                    <a:pt x="5320093" y="6413081"/>
                  </a:lnTo>
                  <a:lnTo>
                    <a:pt x="5320093" y="6552781"/>
                  </a:lnTo>
                  <a:lnTo>
                    <a:pt x="5459984" y="6552781"/>
                  </a:lnTo>
                  <a:lnTo>
                    <a:pt x="5459984" y="6413081"/>
                  </a:lnTo>
                  <a:close/>
                </a:path>
                <a:path w="12179300" h="6832600">
                  <a:moveTo>
                    <a:pt x="5739587" y="6413081"/>
                  </a:moveTo>
                  <a:lnTo>
                    <a:pt x="5599862" y="6413081"/>
                  </a:lnTo>
                  <a:lnTo>
                    <a:pt x="5599862" y="6552781"/>
                  </a:lnTo>
                  <a:lnTo>
                    <a:pt x="5739587" y="6552781"/>
                  </a:lnTo>
                  <a:lnTo>
                    <a:pt x="5739587" y="6413081"/>
                  </a:lnTo>
                  <a:close/>
                </a:path>
                <a:path w="12179300" h="6832600">
                  <a:moveTo>
                    <a:pt x="6019355" y="6413081"/>
                  </a:moveTo>
                  <a:lnTo>
                    <a:pt x="5879465" y="6413081"/>
                  </a:lnTo>
                  <a:lnTo>
                    <a:pt x="5879465" y="6552781"/>
                  </a:lnTo>
                  <a:lnTo>
                    <a:pt x="6019355" y="6552781"/>
                  </a:lnTo>
                  <a:lnTo>
                    <a:pt x="6019355" y="6413081"/>
                  </a:lnTo>
                  <a:close/>
                </a:path>
                <a:path w="12179300" h="6832600">
                  <a:moveTo>
                    <a:pt x="6298958" y="6413081"/>
                  </a:moveTo>
                  <a:lnTo>
                    <a:pt x="6159233" y="6413081"/>
                  </a:lnTo>
                  <a:lnTo>
                    <a:pt x="6159233" y="6552781"/>
                  </a:lnTo>
                  <a:lnTo>
                    <a:pt x="6298958" y="6552781"/>
                  </a:lnTo>
                  <a:lnTo>
                    <a:pt x="6298958" y="6413081"/>
                  </a:lnTo>
                  <a:close/>
                </a:path>
                <a:path w="12179300" h="6832600">
                  <a:moveTo>
                    <a:pt x="6578727" y="6413081"/>
                  </a:moveTo>
                  <a:lnTo>
                    <a:pt x="6438836" y="6413081"/>
                  </a:lnTo>
                  <a:lnTo>
                    <a:pt x="6438836" y="6552781"/>
                  </a:lnTo>
                  <a:lnTo>
                    <a:pt x="6578727" y="6552781"/>
                  </a:lnTo>
                  <a:lnTo>
                    <a:pt x="6578727" y="6413081"/>
                  </a:lnTo>
                  <a:close/>
                </a:path>
                <a:path w="12179300" h="6832600">
                  <a:moveTo>
                    <a:pt x="6858330" y="6413081"/>
                  </a:moveTo>
                  <a:lnTo>
                    <a:pt x="6718605" y="6413081"/>
                  </a:lnTo>
                  <a:lnTo>
                    <a:pt x="6718605" y="6552781"/>
                  </a:lnTo>
                  <a:lnTo>
                    <a:pt x="6858330" y="6552781"/>
                  </a:lnTo>
                  <a:lnTo>
                    <a:pt x="6858330" y="6413081"/>
                  </a:lnTo>
                  <a:close/>
                </a:path>
                <a:path w="12179300" h="6832600">
                  <a:moveTo>
                    <a:pt x="7138098" y="6413081"/>
                  </a:moveTo>
                  <a:lnTo>
                    <a:pt x="6998386" y="6413081"/>
                  </a:lnTo>
                  <a:lnTo>
                    <a:pt x="6998386" y="6273381"/>
                  </a:lnTo>
                  <a:lnTo>
                    <a:pt x="6858495" y="6273381"/>
                  </a:lnTo>
                  <a:lnTo>
                    <a:pt x="6858495" y="6413081"/>
                  </a:lnTo>
                  <a:lnTo>
                    <a:pt x="6998208" y="6413081"/>
                  </a:lnTo>
                  <a:lnTo>
                    <a:pt x="6998208" y="6552781"/>
                  </a:lnTo>
                  <a:lnTo>
                    <a:pt x="7138098" y="6552781"/>
                  </a:lnTo>
                  <a:lnTo>
                    <a:pt x="7138098" y="6413081"/>
                  </a:lnTo>
                  <a:close/>
                </a:path>
                <a:path w="12179300" h="6832600">
                  <a:moveTo>
                    <a:pt x="7416686" y="6413081"/>
                  </a:moveTo>
                  <a:lnTo>
                    <a:pt x="7278154" y="6413081"/>
                  </a:lnTo>
                  <a:lnTo>
                    <a:pt x="7278154" y="6552781"/>
                  </a:lnTo>
                  <a:lnTo>
                    <a:pt x="7416686" y="6552781"/>
                  </a:lnTo>
                  <a:lnTo>
                    <a:pt x="7416686" y="6413081"/>
                  </a:lnTo>
                  <a:close/>
                </a:path>
                <a:path w="12179300" h="6832600">
                  <a:moveTo>
                    <a:pt x="7696619" y="6413081"/>
                  </a:moveTo>
                  <a:lnTo>
                    <a:pt x="7556563" y="6413081"/>
                  </a:lnTo>
                  <a:lnTo>
                    <a:pt x="7556563" y="6552781"/>
                  </a:lnTo>
                  <a:lnTo>
                    <a:pt x="7696619" y="6552781"/>
                  </a:lnTo>
                  <a:lnTo>
                    <a:pt x="7696619" y="6413081"/>
                  </a:lnTo>
                  <a:close/>
                </a:path>
                <a:path w="12179300" h="6832600">
                  <a:moveTo>
                    <a:pt x="7976222" y="6133681"/>
                  </a:moveTo>
                  <a:lnTo>
                    <a:pt x="7836344" y="6133681"/>
                  </a:lnTo>
                  <a:lnTo>
                    <a:pt x="7836344" y="6273381"/>
                  </a:lnTo>
                  <a:lnTo>
                    <a:pt x="7696619" y="6273381"/>
                  </a:lnTo>
                  <a:lnTo>
                    <a:pt x="7696619" y="6413081"/>
                  </a:lnTo>
                  <a:lnTo>
                    <a:pt x="7836344" y="6413081"/>
                  </a:lnTo>
                  <a:lnTo>
                    <a:pt x="7836344" y="6552781"/>
                  </a:lnTo>
                  <a:lnTo>
                    <a:pt x="7976222" y="6552781"/>
                  </a:lnTo>
                  <a:lnTo>
                    <a:pt x="7976222" y="6413081"/>
                  </a:lnTo>
                  <a:lnTo>
                    <a:pt x="7836509" y="6413081"/>
                  </a:lnTo>
                  <a:lnTo>
                    <a:pt x="7836509" y="6273381"/>
                  </a:lnTo>
                  <a:lnTo>
                    <a:pt x="7976222" y="6273381"/>
                  </a:lnTo>
                  <a:lnTo>
                    <a:pt x="7976222" y="6133681"/>
                  </a:lnTo>
                  <a:close/>
                </a:path>
                <a:path w="12179300" h="6832600">
                  <a:moveTo>
                    <a:pt x="8256168" y="6413081"/>
                  </a:moveTo>
                  <a:lnTo>
                    <a:pt x="8116113" y="6413081"/>
                  </a:lnTo>
                  <a:lnTo>
                    <a:pt x="8116113" y="6552781"/>
                  </a:lnTo>
                  <a:lnTo>
                    <a:pt x="8256168" y="6552781"/>
                  </a:lnTo>
                  <a:lnTo>
                    <a:pt x="8256168" y="6413081"/>
                  </a:lnTo>
                  <a:close/>
                </a:path>
                <a:path w="12179300" h="6832600">
                  <a:moveTo>
                    <a:pt x="8535937" y="6133681"/>
                  </a:moveTo>
                  <a:lnTo>
                    <a:pt x="8396046" y="6133681"/>
                  </a:lnTo>
                  <a:lnTo>
                    <a:pt x="8396046" y="6273381"/>
                  </a:lnTo>
                  <a:lnTo>
                    <a:pt x="8256168" y="6273381"/>
                  </a:lnTo>
                  <a:lnTo>
                    <a:pt x="8256168" y="6413081"/>
                  </a:lnTo>
                  <a:lnTo>
                    <a:pt x="8396046" y="6413081"/>
                  </a:lnTo>
                  <a:lnTo>
                    <a:pt x="8396046" y="6552781"/>
                  </a:lnTo>
                  <a:lnTo>
                    <a:pt x="8535937" y="6552781"/>
                  </a:lnTo>
                  <a:lnTo>
                    <a:pt x="8535937" y="6413081"/>
                  </a:lnTo>
                  <a:lnTo>
                    <a:pt x="8396224" y="6413081"/>
                  </a:lnTo>
                  <a:lnTo>
                    <a:pt x="8396224" y="6273381"/>
                  </a:lnTo>
                  <a:lnTo>
                    <a:pt x="8535937" y="6273381"/>
                  </a:lnTo>
                  <a:lnTo>
                    <a:pt x="8535937" y="6133681"/>
                  </a:lnTo>
                  <a:close/>
                </a:path>
                <a:path w="12179300" h="6832600">
                  <a:moveTo>
                    <a:pt x="8815705" y="6413081"/>
                  </a:moveTo>
                  <a:lnTo>
                    <a:pt x="8675814" y="6413081"/>
                  </a:lnTo>
                  <a:lnTo>
                    <a:pt x="8675814" y="6552781"/>
                  </a:lnTo>
                  <a:lnTo>
                    <a:pt x="8815705" y="6552781"/>
                  </a:lnTo>
                  <a:lnTo>
                    <a:pt x="8815705" y="6413081"/>
                  </a:lnTo>
                  <a:close/>
                </a:path>
                <a:path w="12179300" h="6832600">
                  <a:moveTo>
                    <a:pt x="8955595" y="6273381"/>
                  </a:moveTo>
                  <a:lnTo>
                    <a:pt x="8815705" y="6273381"/>
                  </a:lnTo>
                  <a:lnTo>
                    <a:pt x="8815705" y="6413081"/>
                  </a:lnTo>
                  <a:lnTo>
                    <a:pt x="8955595" y="6413081"/>
                  </a:lnTo>
                  <a:lnTo>
                    <a:pt x="8955595" y="6273381"/>
                  </a:lnTo>
                  <a:close/>
                </a:path>
                <a:path w="12179300" h="6832600">
                  <a:moveTo>
                    <a:pt x="9095473" y="6413081"/>
                  </a:moveTo>
                  <a:lnTo>
                    <a:pt x="8955595" y="6413081"/>
                  </a:lnTo>
                  <a:lnTo>
                    <a:pt x="8955595" y="6552781"/>
                  </a:lnTo>
                  <a:lnTo>
                    <a:pt x="9095473" y="6552781"/>
                  </a:lnTo>
                  <a:lnTo>
                    <a:pt x="9095473" y="6413081"/>
                  </a:lnTo>
                  <a:close/>
                </a:path>
                <a:path w="12179300" h="6832600">
                  <a:moveTo>
                    <a:pt x="9375242" y="6413081"/>
                  </a:moveTo>
                  <a:lnTo>
                    <a:pt x="9235364" y="6413081"/>
                  </a:lnTo>
                  <a:lnTo>
                    <a:pt x="9235364" y="6552781"/>
                  </a:lnTo>
                  <a:lnTo>
                    <a:pt x="9375242" y="6552781"/>
                  </a:lnTo>
                  <a:lnTo>
                    <a:pt x="9375242" y="6413081"/>
                  </a:lnTo>
                  <a:close/>
                </a:path>
                <a:path w="12179300" h="6832600">
                  <a:moveTo>
                    <a:pt x="9655188" y="6413081"/>
                  </a:moveTo>
                  <a:lnTo>
                    <a:pt x="9515132" y="6413081"/>
                  </a:lnTo>
                  <a:lnTo>
                    <a:pt x="9515132" y="6552781"/>
                  </a:lnTo>
                  <a:lnTo>
                    <a:pt x="9655188" y="6552781"/>
                  </a:lnTo>
                  <a:lnTo>
                    <a:pt x="9655188" y="6413081"/>
                  </a:lnTo>
                  <a:close/>
                </a:path>
                <a:path w="12179300" h="6832600">
                  <a:moveTo>
                    <a:pt x="9934791" y="6133681"/>
                  </a:moveTo>
                  <a:lnTo>
                    <a:pt x="9794900" y="6133681"/>
                  </a:lnTo>
                  <a:lnTo>
                    <a:pt x="9794900" y="6273381"/>
                  </a:lnTo>
                  <a:lnTo>
                    <a:pt x="9655188" y="6273381"/>
                  </a:lnTo>
                  <a:lnTo>
                    <a:pt x="9655188" y="6413081"/>
                  </a:lnTo>
                  <a:lnTo>
                    <a:pt x="9794900" y="6413081"/>
                  </a:lnTo>
                  <a:lnTo>
                    <a:pt x="9794900" y="6552781"/>
                  </a:lnTo>
                  <a:lnTo>
                    <a:pt x="9934791" y="6552781"/>
                  </a:lnTo>
                  <a:lnTo>
                    <a:pt x="9934791" y="6413081"/>
                  </a:lnTo>
                  <a:lnTo>
                    <a:pt x="9795065" y="6413081"/>
                  </a:lnTo>
                  <a:lnTo>
                    <a:pt x="9795065" y="6273381"/>
                  </a:lnTo>
                  <a:lnTo>
                    <a:pt x="9934791" y="6273381"/>
                  </a:lnTo>
                  <a:lnTo>
                    <a:pt x="9934791" y="6133681"/>
                  </a:lnTo>
                  <a:close/>
                </a:path>
                <a:path w="12179300" h="6832600">
                  <a:moveTo>
                    <a:pt x="10214724" y="6413081"/>
                  </a:moveTo>
                  <a:lnTo>
                    <a:pt x="10074669" y="6413081"/>
                  </a:lnTo>
                  <a:lnTo>
                    <a:pt x="10074669" y="6552781"/>
                  </a:lnTo>
                  <a:lnTo>
                    <a:pt x="10214724" y="6552781"/>
                  </a:lnTo>
                  <a:lnTo>
                    <a:pt x="10214724" y="6413081"/>
                  </a:lnTo>
                  <a:close/>
                </a:path>
                <a:path w="12179300" h="6832600">
                  <a:moveTo>
                    <a:pt x="10494327" y="6413081"/>
                  </a:moveTo>
                  <a:lnTo>
                    <a:pt x="10354615" y="6413081"/>
                  </a:lnTo>
                  <a:lnTo>
                    <a:pt x="10354615" y="6273381"/>
                  </a:lnTo>
                  <a:lnTo>
                    <a:pt x="10214724" y="6273381"/>
                  </a:lnTo>
                  <a:lnTo>
                    <a:pt x="10214724" y="6413081"/>
                  </a:lnTo>
                  <a:lnTo>
                    <a:pt x="10354450" y="6413081"/>
                  </a:lnTo>
                  <a:lnTo>
                    <a:pt x="10354450" y="6552781"/>
                  </a:lnTo>
                  <a:lnTo>
                    <a:pt x="10494327" y="6552781"/>
                  </a:lnTo>
                  <a:lnTo>
                    <a:pt x="10494327" y="6413081"/>
                  </a:lnTo>
                  <a:close/>
                </a:path>
                <a:path w="12179300" h="6832600">
                  <a:moveTo>
                    <a:pt x="10774096" y="6413081"/>
                  </a:moveTo>
                  <a:lnTo>
                    <a:pt x="10634383" y="6413081"/>
                  </a:lnTo>
                  <a:lnTo>
                    <a:pt x="10634383" y="6273381"/>
                  </a:lnTo>
                  <a:lnTo>
                    <a:pt x="10494493" y="6273381"/>
                  </a:lnTo>
                  <a:lnTo>
                    <a:pt x="10494493" y="6413081"/>
                  </a:lnTo>
                  <a:lnTo>
                    <a:pt x="10634218" y="6413081"/>
                  </a:lnTo>
                  <a:lnTo>
                    <a:pt x="10634218" y="6552781"/>
                  </a:lnTo>
                  <a:lnTo>
                    <a:pt x="10774096" y="6552781"/>
                  </a:lnTo>
                  <a:lnTo>
                    <a:pt x="10774096" y="6413081"/>
                  </a:lnTo>
                  <a:close/>
                </a:path>
                <a:path w="12179300" h="6832600">
                  <a:moveTo>
                    <a:pt x="11054042" y="6413081"/>
                  </a:moveTo>
                  <a:lnTo>
                    <a:pt x="10914151" y="6413081"/>
                  </a:lnTo>
                  <a:lnTo>
                    <a:pt x="10914151" y="6552781"/>
                  </a:lnTo>
                  <a:lnTo>
                    <a:pt x="11054042" y="6552781"/>
                  </a:lnTo>
                  <a:lnTo>
                    <a:pt x="11054042" y="6413081"/>
                  </a:lnTo>
                  <a:close/>
                </a:path>
                <a:path w="12179300" h="6832600">
                  <a:moveTo>
                    <a:pt x="11333645" y="6413081"/>
                  </a:moveTo>
                  <a:lnTo>
                    <a:pt x="11193920" y="6413081"/>
                  </a:lnTo>
                  <a:lnTo>
                    <a:pt x="11193920" y="6552781"/>
                  </a:lnTo>
                  <a:lnTo>
                    <a:pt x="11333645" y="6552781"/>
                  </a:lnTo>
                  <a:lnTo>
                    <a:pt x="11333645" y="6413081"/>
                  </a:lnTo>
                  <a:close/>
                </a:path>
                <a:path w="12179300" h="6832600">
                  <a:moveTo>
                    <a:pt x="11613579" y="6413081"/>
                  </a:moveTo>
                  <a:lnTo>
                    <a:pt x="11473701" y="6413081"/>
                  </a:lnTo>
                  <a:lnTo>
                    <a:pt x="11473701" y="6552781"/>
                  </a:lnTo>
                  <a:lnTo>
                    <a:pt x="11613579" y="6552781"/>
                  </a:lnTo>
                  <a:lnTo>
                    <a:pt x="11613579" y="6413081"/>
                  </a:lnTo>
                  <a:close/>
                </a:path>
                <a:path w="12179300" h="6832600">
                  <a:moveTo>
                    <a:pt x="12178703" y="0"/>
                  </a:moveTo>
                  <a:lnTo>
                    <a:pt x="11893347" y="0"/>
                  </a:lnTo>
                  <a:lnTo>
                    <a:pt x="11893347" y="6273812"/>
                  </a:lnTo>
                  <a:lnTo>
                    <a:pt x="11893347" y="6413462"/>
                  </a:lnTo>
                  <a:lnTo>
                    <a:pt x="11753469" y="6413462"/>
                  </a:lnTo>
                  <a:lnTo>
                    <a:pt x="11753469" y="6553098"/>
                  </a:lnTo>
                  <a:lnTo>
                    <a:pt x="425323" y="6553098"/>
                  </a:lnTo>
                  <a:lnTo>
                    <a:pt x="425323" y="6413462"/>
                  </a:lnTo>
                  <a:lnTo>
                    <a:pt x="285407" y="6413462"/>
                  </a:lnTo>
                  <a:lnTo>
                    <a:pt x="285407" y="6273812"/>
                  </a:lnTo>
                  <a:lnTo>
                    <a:pt x="425323" y="6273812"/>
                  </a:lnTo>
                  <a:lnTo>
                    <a:pt x="425323" y="6134176"/>
                  </a:lnTo>
                  <a:lnTo>
                    <a:pt x="285407" y="6134176"/>
                  </a:lnTo>
                  <a:lnTo>
                    <a:pt x="285407" y="279298"/>
                  </a:lnTo>
                  <a:lnTo>
                    <a:pt x="11893182" y="279298"/>
                  </a:lnTo>
                  <a:lnTo>
                    <a:pt x="11893182" y="6134176"/>
                  </a:lnTo>
                  <a:lnTo>
                    <a:pt x="11753469" y="6134176"/>
                  </a:lnTo>
                  <a:lnTo>
                    <a:pt x="11753469" y="6273812"/>
                  </a:lnTo>
                  <a:lnTo>
                    <a:pt x="11893347" y="6273812"/>
                  </a:lnTo>
                  <a:lnTo>
                    <a:pt x="11893347" y="0"/>
                  </a:lnTo>
                  <a:lnTo>
                    <a:pt x="0" y="0"/>
                  </a:lnTo>
                  <a:lnTo>
                    <a:pt x="0" y="279298"/>
                  </a:lnTo>
                  <a:lnTo>
                    <a:pt x="0" y="6134176"/>
                  </a:lnTo>
                  <a:lnTo>
                    <a:pt x="0" y="6273812"/>
                  </a:lnTo>
                  <a:lnTo>
                    <a:pt x="0" y="6413462"/>
                  </a:lnTo>
                  <a:lnTo>
                    <a:pt x="0" y="6553098"/>
                  </a:lnTo>
                  <a:lnTo>
                    <a:pt x="0" y="6832397"/>
                  </a:lnTo>
                  <a:lnTo>
                    <a:pt x="12178703" y="6832397"/>
                  </a:lnTo>
                  <a:lnTo>
                    <a:pt x="12178703" y="279298"/>
                  </a:lnTo>
                  <a:lnTo>
                    <a:pt x="12178703"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9" name="object 49"/>
            <p:cNvPicPr/>
            <p:nvPr/>
          </p:nvPicPr>
          <p:blipFill>
            <a:blip r:embed="rId3" cstate="print"/>
            <a:stretch>
              <a:fillRect/>
            </a:stretch>
          </p:blipFill>
          <p:spPr>
            <a:xfrm>
              <a:off x="297868" y="296735"/>
              <a:ext cx="1547450" cy="473501"/>
            </a:xfrm>
            <a:prstGeom prst="rect">
              <a:avLst/>
            </a:prstGeom>
          </p:spPr>
        </p:pic>
        <p:sp>
          <p:nvSpPr>
            <p:cNvPr id="50" name="object 50"/>
            <p:cNvSpPr/>
            <p:nvPr/>
          </p:nvSpPr>
          <p:spPr>
            <a:xfrm>
              <a:off x="0" y="0"/>
              <a:ext cx="2585085" cy="961390"/>
            </a:xfrm>
            <a:custGeom>
              <a:avLst/>
              <a:gdLst/>
              <a:ahLst/>
              <a:cxnLst/>
              <a:rect l="l" t="t" r="r" b="b"/>
              <a:pathLst>
                <a:path w="2585085" h="961390">
                  <a:moveTo>
                    <a:pt x="2584975" y="0"/>
                  </a:moveTo>
                  <a:lnTo>
                    <a:pt x="0" y="0"/>
                  </a:lnTo>
                  <a:lnTo>
                    <a:pt x="0" y="961316"/>
                  </a:lnTo>
                  <a:lnTo>
                    <a:pt x="1841458" y="961316"/>
                  </a:lnTo>
                  <a:lnTo>
                    <a:pt x="2044874" y="921216"/>
                  </a:lnTo>
                  <a:lnTo>
                    <a:pt x="2180209" y="832995"/>
                  </a:lnTo>
                  <a:lnTo>
                    <a:pt x="2255509" y="744774"/>
                  </a:lnTo>
                  <a:lnTo>
                    <a:pt x="2278820" y="704674"/>
                  </a:lnTo>
                  <a:lnTo>
                    <a:pt x="2584975" y="0"/>
                  </a:lnTo>
                  <a:close/>
                </a:path>
              </a:pathLst>
            </a:custGeom>
            <a:solidFill>
              <a:srgbClr val="FDFDF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1" name="object 51"/>
            <p:cNvPicPr/>
            <p:nvPr/>
          </p:nvPicPr>
          <p:blipFill>
            <a:blip r:embed="rId4" cstate="print"/>
            <a:stretch>
              <a:fillRect/>
            </a:stretch>
          </p:blipFill>
          <p:spPr>
            <a:xfrm>
              <a:off x="297868" y="294326"/>
              <a:ext cx="205273" cy="323446"/>
            </a:xfrm>
            <a:prstGeom prst="rect">
              <a:avLst/>
            </a:prstGeom>
          </p:spPr>
        </p:pic>
        <p:pic>
          <p:nvPicPr>
            <p:cNvPr id="52" name="object 52"/>
            <p:cNvPicPr/>
            <p:nvPr/>
          </p:nvPicPr>
          <p:blipFill>
            <a:blip r:embed="rId5" cstate="print"/>
            <a:stretch>
              <a:fillRect/>
            </a:stretch>
          </p:blipFill>
          <p:spPr>
            <a:xfrm>
              <a:off x="579976" y="287175"/>
              <a:ext cx="1265341" cy="464037"/>
            </a:xfrm>
            <a:prstGeom prst="rect">
              <a:avLst/>
            </a:prstGeom>
          </p:spPr>
        </p:pic>
        <p:sp>
          <p:nvSpPr>
            <p:cNvPr id="53" name="object 53"/>
            <p:cNvSpPr/>
            <p:nvPr/>
          </p:nvSpPr>
          <p:spPr>
            <a:xfrm>
              <a:off x="298081" y="669391"/>
              <a:ext cx="398780" cy="81915"/>
            </a:xfrm>
            <a:custGeom>
              <a:avLst/>
              <a:gdLst/>
              <a:ahLst/>
              <a:cxnLst/>
              <a:rect l="l" t="t" r="r" b="b"/>
              <a:pathLst>
                <a:path w="398780" h="81915">
                  <a:moveTo>
                    <a:pt x="63296" y="7442"/>
                  </a:moveTo>
                  <a:lnTo>
                    <a:pt x="51866" y="7442"/>
                  </a:lnTo>
                  <a:lnTo>
                    <a:pt x="51943" y="62471"/>
                  </a:lnTo>
                  <a:lnTo>
                    <a:pt x="10299" y="7442"/>
                  </a:lnTo>
                  <a:lnTo>
                    <a:pt x="0" y="7442"/>
                  </a:lnTo>
                  <a:lnTo>
                    <a:pt x="0" y="80683"/>
                  </a:lnTo>
                  <a:lnTo>
                    <a:pt x="11468" y="80683"/>
                  </a:lnTo>
                  <a:lnTo>
                    <a:pt x="11430" y="27127"/>
                  </a:lnTo>
                  <a:lnTo>
                    <a:pt x="52806" y="80683"/>
                  </a:lnTo>
                  <a:lnTo>
                    <a:pt x="63296" y="80683"/>
                  </a:lnTo>
                  <a:lnTo>
                    <a:pt x="63296" y="7442"/>
                  </a:lnTo>
                  <a:close/>
                </a:path>
                <a:path w="398780" h="81915">
                  <a:moveTo>
                    <a:pt x="133096" y="25717"/>
                  </a:moveTo>
                  <a:lnTo>
                    <a:pt x="122567" y="25717"/>
                  </a:lnTo>
                  <a:lnTo>
                    <a:pt x="122567" y="49466"/>
                  </a:lnTo>
                  <a:lnTo>
                    <a:pt x="122567" y="56718"/>
                  </a:lnTo>
                  <a:lnTo>
                    <a:pt x="108889" y="71805"/>
                  </a:lnTo>
                  <a:lnTo>
                    <a:pt x="102273" y="71805"/>
                  </a:lnTo>
                  <a:lnTo>
                    <a:pt x="88836" y="56718"/>
                  </a:lnTo>
                  <a:lnTo>
                    <a:pt x="88836" y="49466"/>
                  </a:lnTo>
                  <a:lnTo>
                    <a:pt x="89573" y="46380"/>
                  </a:lnTo>
                  <a:lnTo>
                    <a:pt x="92481" y="40767"/>
                  </a:lnTo>
                  <a:lnTo>
                    <a:pt x="94449" y="38582"/>
                  </a:lnTo>
                  <a:lnTo>
                    <a:pt x="96951" y="36995"/>
                  </a:lnTo>
                  <a:lnTo>
                    <a:pt x="99466" y="35382"/>
                  </a:lnTo>
                  <a:lnTo>
                    <a:pt x="102349" y="34594"/>
                  </a:lnTo>
                  <a:lnTo>
                    <a:pt x="108826" y="34594"/>
                  </a:lnTo>
                  <a:lnTo>
                    <a:pt x="122567" y="49466"/>
                  </a:lnTo>
                  <a:lnTo>
                    <a:pt x="122567" y="25717"/>
                  </a:lnTo>
                  <a:lnTo>
                    <a:pt x="122072" y="25717"/>
                  </a:lnTo>
                  <a:lnTo>
                    <a:pt x="122148" y="34163"/>
                  </a:lnTo>
                  <a:lnTo>
                    <a:pt x="121018" y="32372"/>
                  </a:lnTo>
                  <a:lnTo>
                    <a:pt x="106603" y="24574"/>
                  </a:lnTo>
                  <a:lnTo>
                    <a:pt x="98818" y="24574"/>
                  </a:lnTo>
                  <a:lnTo>
                    <a:pt x="77698" y="47523"/>
                  </a:lnTo>
                  <a:lnTo>
                    <a:pt x="77698" y="58508"/>
                  </a:lnTo>
                  <a:lnTo>
                    <a:pt x="98120" y="81686"/>
                  </a:lnTo>
                  <a:lnTo>
                    <a:pt x="105397" y="81686"/>
                  </a:lnTo>
                  <a:lnTo>
                    <a:pt x="122034" y="72313"/>
                  </a:lnTo>
                  <a:lnTo>
                    <a:pt x="122072" y="80645"/>
                  </a:lnTo>
                  <a:lnTo>
                    <a:pt x="133096" y="80645"/>
                  </a:lnTo>
                  <a:lnTo>
                    <a:pt x="133096" y="72237"/>
                  </a:lnTo>
                  <a:lnTo>
                    <a:pt x="133096" y="71805"/>
                  </a:lnTo>
                  <a:lnTo>
                    <a:pt x="133096" y="34594"/>
                  </a:lnTo>
                  <a:lnTo>
                    <a:pt x="133096" y="34163"/>
                  </a:lnTo>
                  <a:lnTo>
                    <a:pt x="133096" y="25717"/>
                  </a:lnTo>
                  <a:close/>
                </a:path>
                <a:path w="398780" h="81915">
                  <a:moveTo>
                    <a:pt x="179184" y="25755"/>
                  </a:moveTo>
                  <a:lnTo>
                    <a:pt x="166255" y="25755"/>
                  </a:lnTo>
                  <a:lnTo>
                    <a:pt x="166255" y="11747"/>
                  </a:lnTo>
                  <a:lnTo>
                    <a:pt x="155333" y="11747"/>
                  </a:lnTo>
                  <a:lnTo>
                    <a:pt x="155333" y="25755"/>
                  </a:lnTo>
                  <a:lnTo>
                    <a:pt x="143764" y="25755"/>
                  </a:lnTo>
                  <a:lnTo>
                    <a:pt x="143764" y="36207"/>
                  </a:lnTo>
                  <a:lnTo>
                    <a:pt x="155333" y="36207"/>
                  </a:lnTo>
                  <a:lnTo>
                    <a:pt x="155333" y="80683"/>
                  </a:lnTo>
                  <a:lnTo>
                    <a:pt x="166255" y="80683"/>
                  </a:lnTo>
                  <a:lnTo>
                    <a:pt x="166255" y="36207"/>
                  </a:lnTo>
                  <a:lnTo>
                    <a:pt x="179184" y="36207"/>
                  </a:lnTo>
                  <a:lnTo>
                    <a:pt x="179184" y="25755"/>
                  </a:lnTo>
                  <a:close/>
                </a:path>
                <a:path w="398780" h="81915">
                  <a:moveTo>
                    <a:pt x="201891" y="25755"/>
                  </a:moveTo>
                  <a:lnTo>
                    <a:pt x="190969" y="25755"/>
                  </a:lnTo>
                  <a:lnTo>
                    <a:pt x="190969" y="80683"/>
                  </a:lnTo>
                  <a:lnTo>
                    <a:pt x="201891" y="80683"/>
                  </a:lnTo>
                  <a:lnTo>
                    <a:pt x="201891" y="25755"/>
                  </a:lnTo>
                  <a:close/>
                </a:path>
                <a:path w="398780" h="81915">
                  <a:moveTo>
                    <a:pt x="203568" y="4673"/>
                  </a:moveTo>
                  <a:lnTo>
                    <a:pt x="202946" y="2984"/>
                  </a:lnTo>
                  <a:lnTo>
                    <a:pt x="200393" y="609"/>
                  </a:lnTo>
                  <a:lnTo>
                    <a:pt x="198501" y="0"/>
                  </a:lnTo>
                  <a:lnTo>
                    <a:pt x="193992" y="0"/>
                  </a:lnTo>
                  <a:lnTo>
                    <a:pt x="192201" y="609"/>
                  </a:lnTo>
                  <a:lnTo>
                    <a:pt x="189585" y="3124"/>
                  </a:lnTo>
                  <a:lnTo>
                    <a:pt x="188976" y="4673"/>
                  </a:lnTo>
                  <a:lnTo>
                    <a:pt x="188925" y="8953"/>
                  </a:lnTo>
                  <a:lnTo>
                    <a:pt x="189547" y="10629"/>
                  </a:lnTo>
                  <a:lnTo>
                    <a:pt x="192100" y="13042"/>
                  </a:lnTo>
                  <a:lnTo>
                    <a:pt x="193916" y="13614"/>
                  </a:lnTo>
                  <a:lnTo>
                    <a:pt x="198501" y="13614"/>
                  </a:lnTo>
                  <a:lnTo>
                    <a:pt x="200291" y="13004"/>
                  </a:lnTo>
                  <a:lnTo>
                    <a:pt x="202907" y="10490"/>
                  </a:lnTo>
                  <a:lnTo>
                    <a:pt x="203517" y="8953"/>
                  </a:lnTo>
                  <a:lnTo>
                    <a:pt x="203568" y="4673"/>
                  </a:lnTo>
                  <a:close/>
                </a:path>
                <a:path w="398780" h="81915">
                  <a:moveTo>
                    <a:pt x="271983" y="47701"/>
                  </a:moveTo>
                  <a:lnTo>
                    <a:pt x="260921" y="29959"/>
                  </a:lnTo>
                  <a:lnTo>
                    <a:pt x="260921" y="49568"/>
                  </a:lnTo>
                  <a:lnTo>
                    <a:pt x="260921" y="56794"/>
                  </a:lnTo>
                  <a:lnTo>
                    <a:pt x="246976" y="71907"/>
                  </a:lnTo>
                  <a:lnTo>
                    <a:pt x="243674" y="71907"/>
                  </a:lnTo>
                  <a:lnTo>
                    <a:pt x="240360" y="71882"/>
                  </a:lnTo>
                  <a:lnTo>
                    <a:pt x="226352" y="49568"/>
                  </a:lnTo>
                  <a:lnTo>
                    <a:pt x="227088" y="46342"/>
                  </a:lnTo>
                  <a:lnTo>
                    <a:pt x="240322" y="34442"/>
                  </a:lnTo>
                  <a:lnTo>
                    <a:pt x="247015" y="34442"/>
                  </a:lnTo>
                  <a:lnTo>
                    <a:pt x="260921" y="49568"/>
                  </a:lnTo>
                  <a:lnTo>
                    <a:pt x="260921" y="29959"/>
                  </a:lnTo>
                  <a:lnTo>
                    <a:pt x="253860" y="25857"/>
                  </a:lnTo>
                  <a:lnTo>
                    <a:pt x="249123" y="24638"/>
                  </a:lnTo>
                  <a:lnTo>
                    <a:pt x="238213" y="24638"/>
                  </a:lnTo>
                  <a:lnTo>
                    <a:pt x="215252" y="47701"/>
                  </a:lnTo>
                  <a:lnTo>
                    <a:pt x="215252" y="58699"/>
                  </a:lnTo>
                  <a:lnTo>
                    <a:pt x="238213" y="81749"/>
                  </a:lnTo>
                  <a:lnTo>
                    <a:pt x="249059" y="81749"/>
                  </a:lnTo>
                  <a:lnTo>
                    <a:pt x="271983" y="58699"/>
                  </a:lnTo>
                  <a:lnTo>
                    <a:pt x="271983" y="47701"/>
                  </a:lnTo>
                  <a:close/>
                </a:path>
                <a:path w="398780" h="81915">
                  <a:moveTo>
                    <a:pt x="332117" y="42138"/>
                  </a:moveTo>
                  <a:lnTo>
                    <a:pt x="331419" y="37934"/>
                  </a:lnTo>
                  <a:lnTo>
                    <a:pt x="329971" y="34556"/>
                  </a:lnTo>
                  <a:lnTo>
                    <a:pt x="328549" y="31216"/>
                  </a:lnTo>
                  <a:lnTo>
                    <a:pt x="326440" y="28702"/>
                  </a:lnTo>
                  <a:lnTo>
                    <a:pt x="320751" y="25438"/>
                  </a:lnTo>
                  <a:lnTo>
                    <a:pt x="317233" y="24638"/>
                  </a:lnTo>
                  <a:lnTo>
                    <a:pt x="310019" y="24638"/>
                  </a:lnTo>
                  <a:lnTo>
                    <a:pt x="294767" y="34340"/>
                  </a:lnTo>
                  <a:lnTo>
                    <a:pt x="294767" y="25793"/>
                  </a:lnTo>
                  <a:lnTo>
                    <a:pt x="283857" y="25793"/>
                  </a:lnTo>
                  <a:lnTo>
                    <a:pt x="283857" y="80708"/>
                  </a:lnTo>
                  <a:lnTo>
                    <a:pt x="294767" y="80708"/>
                  </a:lnTo>
                  <a:lnTo>
                    <a:pt x="294767" y="45656"/>
                  </a:lnTo>
                  <a:lnTo>
                    <a:pt x="295135" y="43929"/>
                  </a:lnTo>
                  <a:lnTo>
                    <a:pt x="307289" y="34480"/>
                  </a:lnTo>
                  <a:lnTo>
                    <a:pt x="309410" y="34480"/>
                  </a:lnTo>
                  <a:lnTo>
                    <a:pt x="312026" y="34340"/>
                  </a:lnTo>
                  <a:lnTo>
                    <a:pt x="321195" y="44831"/>
                  </a:lnTo>
                  <a:lnTo>
                    <a:pt x="321195" y="80708"/>
                  </a:lnTo>
                  <a:lnTo>
                    <a:pt x="332117" y="80708"/>
                  </a:lnTo>
                  <a:lnTo>
                    <a:pt x="332117" y="42138"/>
                  </a:lnTo>
                  <a:close/>
                </a:path>
                <a:path w="398780" h="81915">
                  <a:moveTo>
                    <a:pt x="398691" y="25717"/>
                  </a:moveTo>
                  <a:lnTo>
                    <a:pt x="388150" y="25717"/>
                  </a:lnTo>
                  <a:lnTo>
                    <a:pt x="388150" y="56718"/>
                  </a:lnTo>
                  <a:lnTo>
                    <a:pt x="387426" y="59956"/>
                  </a:lnTo>
                  <a:lnTo>
                    <a:pt x="384517" y="65595"/>
                  </a:lnTo>
                  <a:lnTo>
                    <a:pt x="382511" y="67779"/>
                  </a:lnTo>
                  <a:lnTo>
                    <a:pt x="377405" y="71018"/>
                  </a:lnTo>
                  <a:lnTo>
                    <a:pt x="374497" y="71805"/>
                  </a:lnTo>
                  <a:lnTo>
                    <a:pt x="367855" y="71805"/>
                  </a:lnTo>
                  <a:lnTo>
                    <a:pt x="354418" y="56718"/>
                  </a:lnTo>
                  <a:lnTo>
                    <a:pt x="354418" y="49466"/>
                  </a:lnTo>
                  <a:lnTo>
                    <a:pt x="367931" y="34594"/>
                  </a:lnTo>
                  <a:lnTo>
                    <a:pt x="374421" y="34594"/>
                  </a:lnTo>
                  <a:lnTo>
                    <a:pt x="388150" y="56718"/>
                  </a:lnTo>
                  <a:lnTo>
                    <a:pt x="388150" y="25717"/>
                  </a:lnTo>
                  <a:lnTo>
                    <a:pt x="387654" y="25717"/>
                  </a:lnTo>
                  <a:lnTo>
                    <a:pt x="387718" y="34163"/>
                  </a:lnTo>
                  <a:lnTo>
                    <a:pt x="386588" y="32372"/>
                  </a:lnTo>
                  <a:lnTo>
                    <a:pt x="372198" y="24574"/>
                  </a:lnTo>
                  <a:lnTo>
                    <a:pt x="364401" y="24574"/>
                  </a:lnTo>
                  <a:lnTo>
                    <a:pt x="343281" y="47523"/>
                  </a:lnTo>
                  <a:lnTo>
                    <a:pt x="343281" y="58508"/>
                  </a:lnTo>
                  <a:lnTo>
                    <a:pt x="363702" y="81686"/>
                  </a:lnTo>
                  <a:lnTo>
                    <a:pt x="370992" y="81686"/>
                  </a:lnTo>
                  <a:lnTo>
                    <a:pt x="387616" y="72313"/>
                  </a:lnTo>
                  <a:lnTo>
                    <a:pt x="387654" y="80645"/>
                  </a:lnTo>
                  <a:lnTo>
                    <a:pt x="398691" y="80645"/>
                  </a:lnTo>
                  <a:lnTo>
                    <a:pt x="398691" y="72237"/>
                  </a:lnTo>
                  <a:lnTo>
                    <a:pt x="398691" y="71805"/>
                  </a:lnTo>
                  <a:lnTo>
                    <a:pt x="398691" y="34594"/>
                  </a:lnTo>
                  <a:lnTo>
                    <a:pt x="398691" y="34163"/>
                  </a:lnTo>
                  <a:lnTo>
                    <a:pt x="398691" y="25717"/>
                  </a:lnTo>
                  <a:close/>
                </a:path>
              </a:pathLst>
            </a:custGeom>
            <a:solidFill>
              <a:srgbClr val="003E7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4" name="TextBox 53"/>
          <p:cNvSpPr txBox="1"/>
          <p:nvPr/>
        </p:nvSpPr>
        <p:spPr>
          <a:xfrm>
            <a:off x="253479" y="811197"/>
            <a:ext cx="12105969" cy="5401479"/>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GB" sz="2000" b="0" i="0" u="none" strike="noStrike" kern="0" cap="none" spc="0" normalizeH="0" baseline="0" noProof="0" dirty="0">
                <a:ln>
                  <a:noFill/>
                </a:ln>
                <a:solidFill>
                  <a:srgbClr val="002060"/>
                </a:solidFill>
                <a:effectLst/>
                <a:uLnTx/>
                <a:uFillTx/>
              </a:rPr>
              <a:t>Capturing the voice of the child not only refers to what children say directly, but also to how they communicate through their actions. </a:t>
            </a:r>
          </a:p>
          <a:p>
            <a:pPr marL="285750" marR="0" lvl="0"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GB" sz="2000" b="0" i="0" u="none" strike="noStrike" kern="0" cap="none" spc="0" normalizeH="0" baseline="0" noProof="0" dirty="0">
                <a:ln>
                  <a:noFill/>
                </a:ln>
                <a:solidFill>
                  <a:srgbClr val="002060"/>
                </a:solidFill>
                <a:effectLst/>
                <a:uLnTx/>
                <a:uFillTx/>
              </a:rPr>
              <a:t>It means seeing their experiences from their point of view. </a:t>
            </a:r>
          </a:p>
          <a:p>
            <a:pPr marL="285750" marR="0" lvl="0"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GB" sz="2000" b="0" i="0" u="none" strike="noStrike" kern="0" cap="none" spc="0" normalizeH="0" baseline="0" noProof="0" dirty="0">
                <a:ln>
                  <a:noFill/>
                </a:ln>
                <a:solidFill>
                  <a:srgbClr val="002060"/>
                </a:solidFill>
                <a:effectLst/>
                <a:uLnTx/>
                <a:uFillTx/>
              </a:rPr>
              <a:t>We will actively seek out the views and wishes of all children, young people and their trusted adults. </a:t>
            </a:r>
          </a:p>
          <a:p>
            <a:pPr marL="285750" marR="0" lvl="0"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GB" sz="2000" b="0" i="0" u="none" strike="noStrike" kern="0" cap="none" spc="0" normalizeH="0" baseline="0" noProof="0" dirty="0">
                <a:ln>
                  <a:noFill/>
                </a:ln>
                <a:solidFill>
                  <a:srgbClr val="002060"/>
                </a:solidFill>
                <a:effectLst/>
                <a:uLnTx/>
                <a:uFillTx/>
              </a:rPr>
              <a:t>In order to understand and properly serve children and young people, we need to hear from them, whether that is online or in person. </a:t>
            </a:r>
          </a:p>
          <a:p>
            <a:pPr marL="285750" marR="0" lvl="0"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GB" sz="2000" b="0" i="0" u="none" strike="noStrike" kern="0" cap="none" spc="0" normalizeH="0" baseline="0" noProof="0" dirty="0">
                <a:ln>
                  <a:noFill/>
                </a:ln>
                <a:solidFill>
                  <a:srgbClr val="002060"/>
                </a:solidFill>
                <a:effectLst/>
                <a:uLnTx/>
                <a:uFillTx/>
              </a:rPr>
              <a:t>We need to be professionally curious and conscious of differing communication needs. </a:t>
            </a:r>
          </a:p>
          <a:p>
            <a:pPr marL="285750" marR="0" lvl="0"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GB" sz="2000" b="0" i="0" u="none" strike="noStrike" kern="0" cap="none" spc="0" normalizeH="0" baseline="0" noProof="0" dirty="0">
                <a:ln>
                  <a:noFill/>
                </a:ln>
                <a:solidFill>
                  <a:srgbClr val="002060"/>
                </a:solidFill>
                <a:effectLst/>
                <a:uLnTx/>
                <a:uFillTx/>
              </a:rPr>
              <a:t>We will be informed by lived experiences. </a:t>
            </a:r>
          </a:p>
          <a:p>
            <a:pPr marL="285750" marR="0" lvl="0"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GB" sz="2000" b="0" i="0" u="none" strike="noStrike" kern="0" cap="none" spc="0" normalizeH="0" baseline="0" noProof="0" dirty="0">
                <a:ln>
                  <a:noFill/>
                </a:ln>
                <a:solidFill>
                  <a:srgbClr val="002060"/>
                </a:solidFill>
                <a:effectLst/>
                <a:uLnTx/>
                <a:uFillTx/>
              </a:rPr>
              <a:t>We must ensure the Voice of Child is heard by both local and strategic police leaders and in our consultative, advisory and scrutiny processes</a:t>
            </a:r>
          </a:p>
          <a:p>
            <a:pPr marL="285750" marR="0" lvl="0"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GB" sz="2000" b="0" i="0" u="none" strike="noStrike" kern="0" cap="none" spc="0" normalizeH="0" baseline="0" noProof="0" dirty="0">
                <a:ln>
                  <a:noFill/>
                </a:ln>
                <a:solidFill>
                  <a:srgbClr val="002060"/>
                </a:solidFill>
                <a:effectLst/>
                <a:uLnTx/>
                <a:uFillTx/>
              </a:rPr>
              <a:t>We will involve children and young people in decisions that impact them. </a:t>
            </a:r>
          </a:p>
          <a:p>
            <a:pPr marL="285750" marR="0" lvl="0"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GB" sz="2000" b="0" i="0" u="none" strike="noStrike" kern="0" cap="none" spc="0" normalizeH="0" baseline="0" noProof="0" dirty="0">
                <a:ln>
                  <a:noFill/>
                </a:ln>
                <a:solidFill>
                  <a:srgbClr val="002060"/>
                </a:solidFill>
                <a:effectLst/>
                <a:uLnTx/>
                <a:uFillTx/>
              </a:rPr>
              <a:t>We know how important this is at an individual level but extends to issues that directly affect children and young people more generally. </a:t>
            </a:r>
          </a:p>
          <a:p>
            <a:pPr marL="285750" marR="0" lvl="0"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GB" sz="2000" b="0" i="0" u="none" strike="noStrike" kern="0" cap="none" spc="0" normalizeH="0" baseline="0" noProof="0" dirty="0">
                <a:ln>
                  <a:noFill/>
                </a:ln>
                <a:solidFill>
                  <a:srgbClr val="002060"/>
                </a:solidFill>
                <a:effectLst/>
                <a:uLnTx/>
                <a:uFillTx/>
              </a:rPr>
              <a:t>Policing must show it has not simply listened, but has heard and responded by either taking tangible action or explaining why it has not</a:t>
            </a:r>
            <a:r>
              <a:rPr kumimoji="0" lang="en-GB" sz="2000" b="0" i="0" u="none" strike="noStrike" kern="0" cap="none" spc="0" normalizeH="0" baseline="0" noProof="0" dirty="0">
                <a:ln>
                  <a:noFill/>
                </a:ln>
                <a:solidFill>
                  <a:sysClr val="windowText" lastClr="000000"/>
                </a:solidFill>
                <a:effectLst/>
                <a:uLnTx/>
                <a:uFillTx/>
              </a:rPr>
              <a:t>.</a:t>
            </a:r>
          </a:p>
        </p:txBody>
      </p:sp>
      <p:sp>
        <p:nvSpPr>
          <p:cNvPr id="55" name="TextBox 54"/>
          <p:cNvSpPr txBox="1"/>
          <p:nvPr/>
        </p:nvSpPr>
        <p:spPr>
          <a:xfrm>
            <a:off x="5060214" y="151782"/>
            <a:ext cx="2212465"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err="1">
                <a:ln>
                  <a:noFill/>
                </a:ln>
                <a:solidFill>
                  <a:srgbClr val="002060"/>
                </a:solidFill>
                <a:effectLst/>
                <a:uLnTx/>
                <a:uFillTx/>
              </a:rPr>
              <a:t>YourVoice</a:t>
            </a:r>
            <a:endParaRPr kumimoji="0" lang="en-GB" sz="3200" b="1" i="0" u="none" strike="noStrike" kern="0" cap="none" spc="0" normalizeH="0" baseline="0" noProof="0" dirty="0">
              <a:ln>
                <a:noFill/>
              </a:ln>
              <a:solidFill>
                <a:srgbClr val="002060"/>
              </a:solidFill>
              <a:effectLst/>
              <a:uLnTx/>
              <a:uFillTx/>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851650"/>
            <a:ext cx="12192000" cy="6350"/>
          </a:xfrm>
          <a:custGeom>
            <a:avLst/>
            <a:gdLst/>
            <a:ahLst/>
            <a:cxnLst/>
            <a:rect l="l" t="t" r="r" b="b"/>
            <a:pathLst>
              <a:path w="12192000" h="6350">
                <a:moveTo>
                  <a:pt x="0" y="6348"/>
                </a:moveTo>
                <a:lnTo>
                  <a:pt x="12192000" y="6348"/>
                </a:lnTo>
                <a:lnTo>
                  <a:pt x="12192000" y="0"/>
                </a:lnTo>
                <a:lnTo>
                  <a:pt x="0" y="0"/>
                </a:lnTo>
                <a:lnTo>
                  <a:pt x="0" y="6348"/>
                </a:lnTo>
                <a:close/>
              </a:path>
            </a:pathLst>
          </a:custGeom>
          <a:solidFill>
            <a:srgbClr val="1C3A6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p:nvPr/>
        </p:nvSpPr>
        <p:spPr>
          <a:xfrm>
            <a:off x="0" y="298552"/>
            <a:ext cx="12192000" cy="6274435"/>
          </a:xfrm>
          <a:custGeom>
            <a:avLst/>
            <a:gdLst/>
            <a:ahLst/>
            <a:cxnLst/>
            <a:rect l="l" t="t" r="r" b="b"/>
            <a:pathLst>
              <a:path w="12192000" h="6274434">
                <a:moveTo>
                  <a:pt x="0" y="6273809"/>
                </a:moveTo>
                <a:lnTo>
                  <a:pt x="12192000" y="6273809"/>
                </a:lnTo>
                <a:lnTo>
                  <a:pt x="12192000" y="0"/>
                </a:lnTo>
                <a:lnTo>
                  <a:pt x="0" y="0"/>
                </a:lnTo>
                <a:lnTo>
                  <a:pt x="0" y="6273809"/>
                </a:lnTo>
                <a:close/>
              </a:path>
            </a:pathLst>
          </a:custGeom>
          <a:solidFill>
            <a:srgbClr val="1C3A6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endParaRPr kumimoji="0" sz="1800" b="0" i="0" u="none" strike="noStrike" kern="0" cap="none" spc="0" normalizeH="0" baseline="0" noProof="0" dirty="0">
              <a:ln>
                <a:noFill/>
              </a:ln>
              <a:solidFill>
                <a:sysClr val="windowText" lastClr="000000"/>
              </a:solidFill>
              <a:effectLst/>
              <a:uLnTx/>
              <a:uFillTx/>
            </a:endParaRPr>
          </a:p>
        </p:txBody>
      </p:sp>
      <p:sp>
        <p:nvSpPr>
          <p:cNvPr id="4" name="object 4"/>
          <p:cNvSpPr/>
          <p:nvPr/>
        </p:nvSpPr>
        <p:spPr>
          <a:xfrm>
            <a:off x="0" y="0"/>
            <a:ext cx="12192000" cy="19685"/>
          </a:xfrm>
          <a:custGeom>
            <a:avLst/>
            <a:gdLst/>
            <a:ahLst/>
            <a:cxnLst/>
            <a:rect l="l" t="t" r="r" b="b"/>
            <a:pathLst>
              <a:path w="12192000" h="19685">
                <a:moveTo>
                  <a:pt x="0" y="19266"/>
                </a:moveTo>
                <a:lnTo>
                  <a:pt x="12192000" y="19266"/>
                </a:lnTo>
                <a:lnTo>
                  <a:pt x="12192000" y="0"/>
                </a:lnTo>
                <a:lnTo>
                  <a:pt x="0" y="0"/>
                </a:lnTo>
                <a:lnTo>
                  <a:pt x="0" y="19266"/>
                </a:lnTo>
                <a:close/>
              </a:path>
            </a:pathLst>
          </a:custGeom>
          <a:solidFill>
            <a:srgbClr val="1C3A6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432536" y="6147130"/>
            <a:ext cx="560070" cy="280035"/>
          </a:xfrm>
          <a:custGeom>
            <a:avLst/>
            <a:gdLst/>
            <a:ahLst/>
            <a:cxnLst/>
            <a:rect l="l" t="t" r="r" b="b"/>
            <a:pathLst>
              <a:path w="560069" h="280035">
                <a:moveTo>
                  <a:pt x="559523" y="0"/>
                </a:moveTo>
                <a:lnTo>
                  <a:pt x="419620" y="0"/>
                </a:lnTo>
                <a:lnTo>
                  <a:pt x="419620" y="139661"/>
                </a:lnTo>
                <a:lnTo>
                  <a:pt x="279819" y="139661"/>
                </a:lnTo>
                <a:lnTo>
                  <a:pt x="279819" y="0"/>
                </a:lnTo>
                <a:lnTo>
                  <a:pt x="139915" y="0"/>
                </a:lnTo>
                <a:lnTo>
                  <a:pt x="139915" y="139661"/>
                </a:lnTo>
                <a:lnTo>
                  <a:pt x="0" y="139661"/>
                </a:lnTo>
                <a:lnTo>
                  <a:pt x="0" y="279476"/>
                </a:lnTo>
                <a:lnTo>
                  <a:pt x="139915" y="279476"/>
                </a:lnTo>
                <a:lnTo>
                  <a:pt x="139915" y="139801"/>
                </a:lnTo>
                <a:lnTo>
                  <a:pt x="279704" y="139801"/>
                </a:lnTo>
                <a:lnTo>
                  <a:pt x="279704" y="279476"/>
                </a:lnTo>
                <a:lnTo>
                  <a:pt x="419620" y="279476"/>
                </a:lnTo>
                <a:lnTo>
                  <a:pt x="419620" y="139801"/>
                </a:lnTo>
                <a:lnTo>
                  <a:pt x="559523" y="139801"/>
                </a:lnTo>
                <a:lnTo>
                  <a:pt x="559523"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1131870" y="6147117"/>
            <a:ext cx="140335" cy="140335"/>
          </a:xfrm>
          <a:custGeom>
            <a:avLst/>
            <a:gdLst/>
            <a:ahLst/>
            <a:cxnLst/>
            <a:rect l="l" t="t" r="r" b="b"/>
            <a:pathLst>
              <a:path w="140334" h="140335">
                <a:moveTo>
                  <a:pt x="139783" y="0"/>
                </a:moveTo>
                <a:lnTo>
                  <a:pt x="0" y="0"/>
                </a:lnTo>
                <a:lnTo>
                  <a:pt x="0" y="139806"/>
                </a:lnTo>
                <a:lnTo>
                  <a:pt x="139783" y="139806"/>
                </a:lnTo>
                <a:lnTo>
                  <a:pt x="139783"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1691259" y="6147117"/>
            <a:ext cx="140335" cy="140335"/>
          </a:xfrm>
          <a:custGeom>
            <a:avLst/>
            <a:gdLst/>
            <a:ahLst/>
            <a:cxnLst/>
            <a:rect l="l" t="t" r="r" b="b"/>
            <a:pathLst>
              <a:path w="140335" h="140335">
                <a:moveTo>
                  <a:pt x="139936" y="0"/>
                </a:moveTo>
                <a:lnTo>
                  <a:pt x="0" y="0"/>
                </a:lnTo>
                <a:lnTo>
                  <a:pt x="0" y="139806"/>
                </a:lnTo>
                <a:lnTo>
                  <a:pt x="139936" y="139806"/>
                </a:lnTo>
                <a:lnTo>
                  <a:pt x="13993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p:nvPr/>
        </p:nvSpPr>
        <p:spPr>
          <a:xfrm>
            <a:off x="2110790" y="6147130"/>
            <a:ext cx="560070" cy="280035"/>
          </a:xfrm>
          <a:custGeom>
            <a:avLst/>
            <a:gdLst/>
            <a:ahLst/>
            <a:cxnLst/>
            <a:rect l="l" t="t" r="r" b="b"/>
            <a:pathLst>
              <a:path w="560069" h="280035">
                <a:moveTo>
                  <a:pt x="559536" y="0"/>
                </a:moveTo>
                <a:lnTo>
                  <a:pt x="419658" y="0"/>
                </a:lnTo>
                <a:lnTo>
                  <a:pt x="419658" y="139661"/>
                </a:lnTo>
                <a:lnTo>
                  <a:pt x="279768" y="139661"/>
                </a:lnTo>
                <a:lnTo>
                  <a:pt x="279768" y="0"/>
                </a:lnTo>
                <a:lnTo>
                  <a:pt x="139890" y="0"/>
                </a:lnTo>
                <a:lnTo>
                  <a:pt x="139890" y="139661"/>
                </a:lnTo>
                <a:lnTo>
                  <a:pt x="0" y="139661"/>
                </a:lnTo>
                <a:lnTo>
                  <a:pt x="0" y="279476"/>
                </a:lnTo>
                <a:lnTo>
                  <a:pt x="139890" y="279476"/>
                </a:lnTo>
                <a:lnTo>
                  <a:pt x="139890" y="139801"/>
                </a:lnTo>
                <a:lnTo>
                  <a:pt x="279603" y="139801"/>
                </a:lnTo>
                <a:lnTo>
                  <a:pt x="279603" y="279476"/>
                </a:lnTo>
                <a:lnTo>
                  <a:pt x="419658" y="279476"/>
                </a:lnTo>
                <a:lnTo>
                  <a:pt x="419658" y="139801"/>
                </a:lnTo>
                <a:lnTo>
                  <a:pt x="559536" y="139801"/>
                </a:lnTo>
                <a:lnTo>
                  <a:pt x="55953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p:nvPr/>
        </p:nvSpPr>
        <p:spPr>
          <a:xfrm>
            <a:off x="2670162" y="6147130"/>
            <a:ext cx="560070" cy="280035"/>
          </a:xfrm>
          <a:custGeom>
            <a:avLst/>
            <a:gdLst/>
            <a:ahLst/>
            <a:cxnLst/>
            <a:rect l="l" t="t" r="r" b="b"/>
            <a:pathLst>
              <a:path w="560069" h="280035">
                <a:moveTo>
                  <a:pt x="279666" y="0"/>
                </a:moveTo>
                <a:lnTo>
                  <a:pt x="139890" y="0"/>
                </a:lnTo>
                <a:lnTo>
                  <a:pt x="139890" y="139661"/>
                </a:lnTo>
                <a:lnTo>
                  <a:pt x="0" y="139661"/>
                </a:lnTo>
                <a:lnTo>
                  <a:pt x="0" y="279476"/>
                </a:lnTo>
                <a:lnTo>
                  <a:pt x="139890" y="279476"/>
                </a:lnTo>
                <a:lnTo>
                  <a:pt x="139890" y="139801"/>
                </a:lnTo>
                <a:lnTo>
                  <a:pt x="279666" y="139801"/>
                </a:lnTo>
                <a:lnTo>
                  <a:pt x="279666" y="0"/>
                </a:lnTo>
                <a:close/>
              </a:path>
              <a:path w="560069" h="280035">
                <a:moveTo>
                  <a:pt x="559536" y="0"/>
                </a:moveTo>
                <a:lnTo>
                  <a:pt x="419658" y="0"/>
                </a:lnTo>
                <a:lnTo>
                  <a:pt x="419658" y="139661"/>
                </a:lnTo>
                <a:lnTo>
                  <a:pt x="279768" y="139661"/>
                </a:lnTo>
                <a:lnTo>
                  <a:pt x="279768" y="279476"/>
                </a:lnTo>
                <a:lnTo>
                  <a:pt x="419658" y="279476"/>
                </a:lnTo>
                <a:lnTo>
                  <a:pt x="419658" y="139801"/>
                </a:lnTo>
                <a:lnTo>
                  <a:pt x="559536" y="139801"/>
                </a:lnTo>
                <a:lnTo>
                  <a:pt x="55953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3229533" y="6147130"/>
            <a:ext cx="560070" cy="280035"/>
          </a:xfrm>
          <a:custGeom>
            <a:avLst/>
            <a:gdLst/>
            <a:ahLst/>
            <a:cxnLst/>
            <a:rect l="l" t="t" r="r" b="b"/>
            <a:pathLst>
              <a:path w="560070" h="280035">
                <a:moveTo>
                  <a:pt x="559536" y="0"/>
                </a:moveTo>
                <a:lnTo>
                  <a:pt x="419658" y="0"/>
                </a:lnTo>
                <a:lnTo>
                  <a:pt x="419658" y="139661"/>
                </a:lnTo>
                <a:lnTo>
                  <a:pt x="279768" y="139661"/>
                </a:lnTo>
                <a:lnTo>
                  <a:pt x="279768" y="0"/>
                </a:lnTo>
                <a:lnTo>
                  <a:pt x="139890" y="0"/>
                </a:lnTo>
                <a:lnTo>
                  <a:pt x="139890" y="139661"/>
                </a:lnTo>
                <a:lnTo>
                  <a:pt x="0" y="139661"/>
                </a:lnTo>
                <a:lnTo>
                  <a:pt x="0" y="279476"/>
                </a:lnTo>
                <a:lnTo>
                  <a:pt x="139890" y="279476"/>
                </a:lnTo>
                <a:lnTo>
                  <a:pt x="139890" y="139801"/>
                </a:lnTo>
                <a:lnTo>
                  <a:pt x="279768" y="139801"/>
                </a:lnTo>
                <a:lnTo>
                  <a:pt x="279768" y="279476"/>
                </a:lnTo>
                <a:lnTo>
                  <a:pt x="419823" y="279476"/>
                </a:lnTo>
                <a:lnTo>
                  <a:pt x="419823" y="139801"/>
                </a:lnTo>
                <a:lnTo>
                  <a:pt x="559536" y="139801"/>
                </a:lnTo>
                <a:lnTo>
                  <a:pt x="55953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p:nvPr/>
        </p:nvSpPr>
        <p:spPr>
          <a:xfrm>
            <a:off x="4068851" y="6147130"/>
            <a:ext cx="280035" cy="280035"/>
          </a:xfrm>
          <a:custGeom>
            <a:avLst/>
            <a:gdLst/>
            <a:ahLst/>
            <a:cxnLst/>
            <a:rect l="l" t="t" r="r" b="b"/>
            <a:pathLst>
              <a:path w="280035" h="280035">
                <a:moveTo>
                  <a:pt x="279603" y="0"/>
                </a:moveTo>
                <a:lnTo>
                  <a:pt x="139712" y="0"/>
                </a:lnTo>
                <a:lnTo>
                  <a:pt x="139712" y="139661"/>
                </a:lnTo>
                <a:lnTo>
                  <a:pt x="0" y="139661"/>
                </a:lnTo>
                <a:lnTo>
                  <a:pt x="0" y="279476"/>
                </a:lnTo>
                <a:lnTo>
                  <a:pt x="139877" y="279476"/>
                </a:lnTo>
                <a:lnTo>
                  <a:pt x="139877" y="139801"/>
                </a:lnTo>
                <a:lnTo>
                  <a:pt x="279603" y="139801"/>
                </a:lnTo>
                <a:lnTo>
                  <a:pt x="279603"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p:cNvSpPr/>
          <p:nvPr/>
        </p:nvSpPr>
        <p:spPr>
          <a:xfrm>
            <a:off x="4488332" y="6147130"/>
            <a:ext cx="419734" cy="280035"/>
          </a:xfrm>
          <a:custGeom>
            <a:avLst/>
            <a:gdLst/>
            <a:ahLst/>
            <a:cxnLst/>
            <a:rect l="l" t="t" r="r" b="b"/>
            <a:pathLst>
              <a:path w="419735" h="280035">
                <a:moveTo>
                  <a:pt x="419493" y="0"/>
                </a:moveTo>
                <a:lnTo>
                  <a:pt x="279603" y="0"/>
                </a:lnTo>
                <a:lnTo>
                  <a:pt x="279603" y="139661"/>
                </a:lnTo>
                <a:lnTo>
                  <a:pt x="139915" y="139661"/>
                </a:lnTo>
                <a:lnTo>
                  <a:pt x="139915" y="0"/>
                </a:lnTo>
                <a:lnTo>
                  <a:pt x="0" y="0"/>
                </a:lnTo>
                <a:lnTo>
                  <a:pt x="0" y="139801"/>
                </a:lnTo>
                <a:lnTo>
                  <a:pt x="139890" y="139801"/>
                </a:lnTo>
                <a:lnTo>
                  <a:pt x="139890" y="279476"/>
                </a:lnTo>
                <a:lnTo>
                  <a:pt x="279768" y="279476"/>
                </a:lnTo>
                <a:lnTo>
                  <a:pt x="279768" y="139801"/>
                </a:lnTo>
                <a:lnTo>
                  <a:pt x="419493" y="139801"/>
                </a:lnTo>
                <a:lnTo>
                  <a:pt x="419493"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4907826" y="6147130"/>
            <a:ext cx="560070" cy="280035"/>
          </a:xfrm>
          <a:custGeom>
            <a:avLst/>
            <a:gdLst/>
            <a:ahLst/>
            <a:cxnLst/>
            <a:rect l="l" t="t" r="r" b="b"/>
            <a:pathLst>
              <a:path w="560070" h="280035">
                <a:moveTo>
                  <a:pt x="559536" y="0"/>
                </a:moveTo>
                <a:lnTo>
                  <a:pt x="419481" y="0"/>
                </a:lnTo>
                <a:lnTo>
                  <a:pt x="419481" y="139661"/>
                </a:lnTo>
                <a:lnTo>
                  <a:pt x="279793" y="139661"/>
                </a:lnTo>
                <a:lnTo>
                  <a:pt x="279793" y="0"/>
                </a:lnTo>
                <a:lnTo>
                  <a:pt x="139877" y="0"/>
                </a:lnTo>
                <a:lnTo>
                  <a:pt x="139877" y="139661"/>
                </a:lnTo>
                <a:lnTo>
                  <a:pt x="0" y="139661"/>
                </a:lnTo>
                <a:lnTo>
                  <a:pt x="0" y="279476"/>
                </a:lnTo>
                <a:lnTo>
                  <a:pt x="140042" y="279476"/>
                </a:lnTo>
                <a:lnTo>
                  <a:pt x="140042" y="139801"/>
                </a:lnTo>
                <a:lnTo>
                  <a:pt x="279768" y="139801"/>
                </a:lnTo>
                <a:lnTo>
                  <a:pt x="279768" y="279476"/>
                </a:lnTo>
                <a:lnTo>
                  <a:pt x="419646" y="279476"/>
                </a:lnTo>
                <a:lnTo>
                  <a:pt x="419646" y="139801"/>
                </a:lnTo>
                <a:lnTo>
                  <a:pt x="559536" y="139801"/>
                </a:lnTo>
                <a:lnTo>
                  <a:pt x="55953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p:cNvSpPr/>
          <p:nvPr/>
        </p:nvSpPr>
        <p:spPr>
          <a:xfrm>
            <a:off x="5886855" y="6147117"/>
            <a:ext cx="140335" cy="140335"/>
          </a:xfrm>
          <a:custGeom>
            <a:avLst/>
            <a:gdLst/>
            <a:ahLst/>
            <a:cxnLst/>
            <a:rect l="l" t="t" r="r" b="b"/>
            <a:pathLst>
              <a:path w="140335"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5"/>
          <p:cNvSpPr/>
          <p:nvPr/>
        </p:nvSpPr>
        <p:spPr>
          <a:xfrm>
            <a:off x="7285370"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p:cNvSpPr/>
          <p:nvPr/>
        </p:nvSpPr>
        <p:spPr>
          <a:xfrm>
            <a:off x="8683885" y="6147117"/>
            <a:ext cx="140335" cy="140335"/>
          </a:xfrm>
          <a:custGeom>
            <a:avLst/>
            <a:gdLst/>
            <a:ahLst/>
            <a:cxnLst/>
            <a:rect l="l" t="t" r="r" b="b"/>
            <a:pathLst>
              <a:path w="140334" h="140335">
                <a:moveTo>
                  <a:pt x="140054" y="0"/>
                </a:moveTo>
                <a:lnTo>
                  <a:pt x="0" y="0"/>
                </a:lnTo>
                <a:lnTo>
                  <a:pt x="0" y="139806"/>
                </a:lnTo>
                <a:lnTo>
                  <a:pt x="140054" y="139806"/>
                </a:lnTo>
                <a:lnTo>
                  <a:pt x="14005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10921543" y="6147122"/>
            <a:ext cx="140335" cy="140335"/>
          </a:xfrm>
          <a:custGeom>
            <a:avLst/>
            <a:gdLst/>
            <a:ahLst/>
            <a:cxnLst/>
            <a:rect l="l" t="t" r="r" b="b"/>
            <a:pathLst>
              <a:path w="140334" h="140335">
                <a:moveTo>
                  <a:pt x="139914" y="0"/>
                </a:moveTo>
                <a:lnTo>
                  <a:pt x="0" y="0"/>
                </a:lnTo>
                <a:lnTo>
                  <a:pt x="0" y="139801"/>
                </a:lnTo>
                <a:lnTo>
                  <a:pt x="139914" y="139801"/>
                </a:lnTo>
                <a:lnTo>
                  <a:pt x="13991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18"/>
          <p:cNvSpPr/>
          <p:nvPr/>
        </p:nvSpPr>
        <p:spPr>
          <a:xfrm>
            <a:off x="5746969" y="6286794"/>
            <a:ext cx="140335" cy="140335"/>
          </a:xfrm>
          <a:custGeom>
            <a:avLst/>
            <a:gdLst/>
            <a:ahLst/>
            <a:cxnLst/>
            <a:rect l="l" t="t" r="r" b="b"/>
            <a:pathLst>
              <a:path w="140335" h="140335">
                <a:moveTo>
                  <a:pt x="139914" y="0"/>
                </a:moveTo>
                <a:lnTo>
                  <a:pt x="0" y="0"/>
                </a:lnTo>
                <a:lnTo>
                  <a:pt x="0" y="139801"/>
                </a:lnTo>
                <a:lnTo>
                  <a:pt x="139914" y="139801"/>
                </a:lnTo>
                <a:lnTo>
                  <a:pt x="13991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p:nvPr/>
        </p:nvSpPr>
        <p:spPr>
          <a:xfrm>
            <a:off x="7145484"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20"/>
          <p:cNvSpPr/>
          <p:nvPr/>
        </p:nvSpPr>
        <p:spPr>
          <a:xfrm>
            <a:off x="8544000"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1"/>
          <p:cNvSpPr/>
          <p:nvPr/>
        </p:nvSpPr>
        <p:spPr>
          <a:xfrm>
            <a:off x="10781658"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object 22"/>
          <p:cNvSpPr/>
          <p:nvPr/>
        </p:nvSpPr>
        <p:spPr>
          <a:xfrm>
            <a:off x="5607084" y="6147122"/>
            <a:ext cx="140335" cy="140335"/>
          </a:xfrm>
          <a:custGeom>
            <a:avLst/>
            <a:gdLst/>
            <a:ahLst/>
            <a:cxnLst/>
            <a:rect l="l" t="t" r="r" b="b"/>
            <a:pathLst>
              <a:path w="140335" h="140335">
                <a:moveTo>
                  <a:pt x="139914" y="0"/>
                </a:moveTo>
                <a:lnTo>
                  <a:pt x="0" y="0"/>
                </a:lnTo>
                <a:lnTo>
                  <a:pt x="0" y="139801"/>
                </a:lnTo>
                <a:lnTo>
                  <a:pt x="139914" y="139801"/>
                </a:lnTo>
                <a:lnTo>
                  <a:pt x="13991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object 23"/>
          <p:cNvSpPr/>
          <p:nvPr/>
        </p:nvSpPr>
        <p:spPr>
          <a:xfrm>
            <a:off x="7005599"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object 24"/>
          <p:cNvSpPr/>
          <p:nvPr/>
        </p:nvSpPr>
        <p:spPr>
          <a:xfrm>
            <a:off x="10641941" y="6147117"/>
            <a:ext cx="140335" cy="140335"/>
          </a:xfrm>
          <a:custGeom>
            <a:avLst/>
            <a:gdLst/>
            <a:ahLst/>
            <a:cxnLst/>
            <a:rect l="l" t="t" r="r" b="b"/>
            <a:pathLst>
              <a:path w="140334" h="140335">
                <a:moveTo>
                  <a:pt x="139716" y="0"/>
                </a:moveTo>
                <a:lnTo>
                  <a:pt x="0" y="0"/>
                </a:lnTo>
                <a:lnTo>
                  <a:pt x="0" y="139806"/>
                </a:lnTo>
                <a:lnTo>
                  <a:pt x="139716" y="139806"/>
                </a:lnTo>
                <a:lnTo>
                  <a:pt x="13971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25"/>
          <p:cNvSpPr/>
          <p:nvPr/>
        </p:nvSpPr>
        <p:spPr>
          <a:xfrm>
            <a:off x="5467368" y="6286789"/>
            <a:ext cx="140335" cy="140335"/>
          </a:xfrm>
          <a:custGeom>
            <a:avLst/>
            <a:gdLst/>
            <a:ahLst/>
            <a:cxnLst/>
            <a:rect l="l" t="t" r="r" b="b"/>
            <a:pathLst>
              <a:path w="140335"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p:cNvSpPr/>
          <p:nvPr/>
        </p:nvSpPr>
        <p:spPr>
          <a:xfrm>
            <a:off x="6446227" y="6147122"/>
            <a:ext cx="140335" cy="140335"/>
          </a:xfrm>
          <a:custGeom>
            <a:avLst/>
            <a:gdLst/>
            <a:ahLst/>
            <a:cxnLst/>
            <a:rect l="l" t="t" r="r" b="b"/>
            <a:pathLst>
              <a:path w="140334" h="140335">
                <a:moveTo>
                  <a:pt x="139914" y="0"/>
                </a:moveTo>
                <a:lnTo>
                  <a:pt x="0" y="0"/>
                </a:lnTo>
                <a:lnTo>
                  <a:pt x="0" y="139801"/>
                </a:lnTo>
                <a:lnTo>
                  <a:pt x="139914" y="139801"/>
                </a:lnTo>
                <a:lnTo>
                  <a:pt x="13991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p:nvPr/>
        </p:nvSpPr>
        <p:spPr>
          <a:xfrm>
            <a:off x="10082400" y="6147117"/>
            <a:ext cx="140335" cy="140335"/>
          </a:xfrm>
          <a:custGeom>
            <a:avLst/>
            <a:gdLst/>
            <a:ahLst/>
            <a:cxnLst/>
            <a:rect l="l" t="t" r="r" b="b"/>
            <a:pathLst>
              <a:path w="140334" h="140335">
                <a:moveTo>
                  <a:pt x="140054" y="0"/>
                </a:moveTo>
                <a:lnTo>
                  <a:pt x="0" y="0"/>
                </a:lnTo>
                <a:lnTo>
                  <a:pt x="0" y="139806"/>
                </a:lnTo>
                <a:lnTo>
                  <a:pt x="140054" y="139806"/>
                </a:lnTo>
                <a:lnTo>
                  <a:pt x="14005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object 28"/>
          <p:cNvSpPr/>
          <p:nvPr/>
        </p:nvSpPr>
        <p:spPr>
          <a:xfrm>
            <a:off x="9243426"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9"/>
          <p:cNvSpPr/>
          <p:nvPr/>
        </p:nvSpPr>
        <p:spPr>
          <a:xfrm>
            <a:off x="6166447" y="6147130"/>
            <a:ext cx="280035" cy="280035"/>
          </a:xfrm>
          <a:custGeom>
            <a:avLst/>
            <a:gdLst/>
            <a:ahLst/>
            <a:cxnLst/>
            <a:rect l="l" t="t" r="r" b="b"/>
            <a:pathLst>
              <a:path w="280035" h="280035">
                <a:moveTo>
                  <a:pt x="139890" y="0"/>
                </a:moveTo>
                <a:lnTo>
                  <a:pt x="0" y="0"/>
                </a:lnTo>
                <a:lnTo>
                  <a:pt x="0" y="139661"/>
                </a:lnTo>
                <a:lnTo>
                  <a:pt x="139890" y="139661"/>
                </a:lnTo>
                <a:lnTo>
                  <a:pt x="139890" y="0"/>
                </a:lnTo>
                <a:close/>
              </a:path>
              <a:path w="280035" h="280035">
                <a:moveTo>
                  <a:pt x="279768" y="139661"/>
                </a:moveTo>
                <a:lnTo>
                  <a:pt x="139890" y="139661"/>
                </a:lnTo>
                <a:lnTo>
                  <a:pt x="139890" y="279476"/>
                </a:lnTo>
                <a:lnTo>
                  <a:pt x="279768" y="279476"/>
                </a:lnTo>
                <a:lnTo>
                  <a:pt x="279768" y="139661"/>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object 30"/>
          <p:cNvSpPr/>
          <p:nvPr/>
        </p:nvSpPr>
        <p:spPr>
          <a:xfrm>
            <a:off x="9942514"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object 31"/>
          <p:cNvSpPr/>
          <p:nvPr/>
        </p:nvSpPr>
        <p:spPr>
          <a:xfrm>
            <a:off x="9103372" y="6286794"/>
            <a:ext cx="140335" cy="140335"/>
          </a:xfrm>
          <a:custGeom>
            <a:avLst/>
            <a:gdLst/>
            <a:ahLst/>
            <a:cxnLst/>
            <a:rect l="l" t="t" r="r" b="b"/>
            <a:pathLst>
              <a:path w="140334" h="140335">
                <a:moveTo>
                  <a:pt x="139914" y="0"/>
                </a:moveTo>
                <a:lnTo>
                  <a:pt x="0" y="0"/>
                </a:lnTo>
                <a:lnTo>
                  <a:pt x="0" y="139801"/>
                </a:lnTo>
                <a:lnTo>
                  <a:pt x="139914" y="139801"/>
                </a:lnTo>
                <a:lnTo>
                  <a:pt x="13991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object 32"/>
          <p:cNvSpPr/>
          <p:nvPr/>
        </p:nvSpPr>
        <p:spPr>
          <a:xfrm>
            <a:off x="11201311" y="6147092"/>
            <a:ext cx="280035" cy="279400"/>
          </a:xfrm>
          <a:custGeom>
            <a:avLst/>
            <a:gdLst/>
            <a:ahLst/>
            <a:cxnLst/>
            <a:rect l="l" t="t" r="r" b="b"/>
            <a:pathLst>
              <a:path w="280034" h="279400">
                <a:moveTo>
                  <a:pt x="279603" y="139636"/>
                </a:moveTo>
                <a:lnTo>
                  <a:pt x="139877" y="139636"/>
                </a:lnTo>
                <a:lnTo>
                  <a:pt x="139877" y="0"/>
                </a:lnTo>
                <a:lnTo>
                  <a:pt x="0" y="0"/>
                </a:lnTo>
                <a:lnTo>
                  <a:pt x="0" y="139636"/>
                </a:lnTo>
                <a:lnTo>
                  <a:pt x="139712" y="139636"/>
                </a:lnTo>
                <a:lnTo>
                  <a:pt x="139712" y="279285"/>
                </a:lnTo>
                <a:lnTo>
                  <a:pt x="279603" y="279285"/>
                </a:lnTo>
                <a:lnTo>
                  <a:pt x="279603" y="139636"/>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object 33"/>
          <p:cNvSpPr/>
          <p:nvPr/>
        </p:nvSpPr>
        <p:spPr>
          <a:xfrm>
            <a:off x="7565140"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object 34"/>
          <p:cNvSpPr/>
          <p:nvPr/>
        </p:nvSpPr>
        <p:spPr>
          <a:xfrm>
            <a:off x="8963655"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object 35"/>
          <p:cNvSpPr/>
          <p:nvPr/>
        </p:nvSpPr>
        <p:spPr>
          <a:xfrm>
            <a:off x="6026740" y="6286789"/>
            <a:ext cx="140335" cy="140335"/>
          </a:xfrm>
          <a:custGeom>
            <a:avLst/>
            <a:gdLst/>
            <a:ahLst/>
            <a:cxnLst/>
            <a:rect l="l" t="t" r="r" b="b"/>
            <a:pathLst>
              <a:path w="140335"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object 36"/>
          <p:cNvSpPr/>
          <p:nvPr/>
        </p:nvSpPr>
        <p:spPr>
          <a:xfrm>
            <a:off x="7425255"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object 37"/>
          <p:cNvSpPr/>
          <p:nvPr/>
        </p:nvSpPr>
        <p:spPr>
          <a:xfrm>
            <a:off x="11061428"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object 38"/>
          <p:cNvSpPr/>
          <p:nvPr/>
        </p:nvSpPr>
        <p:spPr>
          <a:xfrm>
            <a:off x="6725828" y="6147117"/>
            <a:ext cx="140335" cy="140335"/>
          </a:xfrm>
          <a:custGeom>
            <a:avLst/>
            <a:gdLst/>
            <a:ahLst/>
            <a:cxnLst/>
            <a:rect l="l" t="t" r="r" b="b"/>
            <a:pathLst>
              <a:path w="140334" h="140335">
                <a:moveTo>
                  <a:pt x="140054" y="0"/>
                </a:moveTo>
                <a:lnTo>
                  <a:pt x="0" y="0"/>
                </a:lnTo>
                <a:lnTo>
                  <a:pt x="0" y="139806"/>
                </a:lnTo>
                <a:lnTo>
                  <a:pt x="140054" y="139806"/>
                </a:lnTo>
                <a:lnTo>
                  <a:pt x="14005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object 39"/>
          <p:cNvSpPr/>
          <p:nvPr/>
        </p:nvSpPr>
        <p:spPr>
          <a:xfrm>
            <a:off x="8124513"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object 40"/>
          <p:cNvSpPr/>
          <p:nvPr/>
        </p:nvSpPr>
        <p:spPr>
          <a:xfrm>
            <a:off x="10362170"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object 41"/>
          <p:cNvSpPr/>
          <p:nvPr/>
        </p:nvSpPr>
        <p:spPr>
          <a:xfrm>
            <a:off x="9523028"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object 42"/>
          <p:cNvSpPr/>
          <p:nvPr/>
        </p:nvSpPr>
        <p:spPr>
          <a:xfrm>
            <a:off x="6586112"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object 43"/>
          <p:cNvSpPr/>
          <p:nvPr/>
        </p:nvSpPr>
        <p:spPr>
          <a:xfrm>
            <a:off x="7984628"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object 44"/>
          <p:cNvSpPr/>
          <p:nvPr/>
        </p:nvSpPr>
        <p:spPr>
          <a:xfrm>
            <a:off x="9383142"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object 45"/>
          <p:cNvSpPr/>
          <p:nvPr/>
        </p:nvSpPr>
        <p:spPr>
          <a:xfrm>
            <a:off x="11480914" y="6147130"/>
            <a:ext cx="280035" cy="280035"/>
          </a:xfrm>
          <a:custGeom>
            <a:avLst/>
            <a:gdLst/>
            <a:ahLst/>
            <a:cxnLst/>
            <a:rect l="l" t="t" r="r" b="b"/>
            <a:pathLst>
              <a:path w="280034" h="280035">
                <a:moveTo>
                  <a:pt x="279793" y="139674"/>
                </a:moveTo>
                <a:lnTo>
                  <a:pt x="139877" y="139674"/>
                </a:lnTo>
                <a:lnTo>
                  <a:pt x="139877" y="0"/>
                </a:lnTo>
                <a:lnTo>
                  <a:pt x="0" y="0"/>
                </a:lnTo>
                <a:lnTo>
                  <a:pt x="0" y="139801"/>
                </a:lnTo>
                <a:lnTo>
                  <a:pt x="139877" y="139801"/>
                </a:lnTo>
                <a:lnTo>
                  <a:pt x="139877" y="279476"/>
                </a:lnTo>
                <a:lnTo>
                  <a:pt x="279793" y="279476"/>
                </a:lnTo>
                <a:lnTo>
                  <a:pt x="279793" y="139674"/>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46" name="object 46"/>
          <p:cNvGrpSpPr/>
          <p:nvPr/>
        </p:nvGrpSpPr>
        <p:grpSpPr>
          <a:xfrm>
            <a:off x="0" y="0"/>
            <a:ext cx="12186285" cy="6851650"/>
            <a:chOff x="0" y="0"/>
            <a:chExt cx="12186285" cy="6851650"/>
          </a:xfrm>
        </p:grpSpPr>
        <p:sp>
          <p:nvSpPr>
            <p:cNvPr id="47" name="object 47"/>
            <p:cNvSpPr/>
            <p:nvPr/>
          </p:nvSpPr>
          <p:spPr>
            <a:xfrm>
              <a:off x="7213" y="19265"/>
              <a:ext cx="12179300" cy="6832600"/>
            </a:xfrm>
            <a:custGeom>
              <a:avLst/>
              <a:gdLst/>
              <a:ahLst/>
              <a:cxnLst/>
              <a:rect l="l" t="t" r="r" b="b"/>
              <a:pathLst>
                <a:path w="12179300" h="6832600">
                  <a:moveTo>
                    <a:pt x="705027" y="6413081"/>
                  </a:moveTo>
                  <a:lnTo>
                    <a:pt x="565238" y="6413081"/>
                  </a:lnTo>
                  <a:lnTo>
                    <a:pt x="565238" y="6552781"/>
                  </a:lnTo>
                  <a:lnTo>
                    <a:pt x="705027" y="6552781"/>
                  </a:lnTo>
                  <a:lnTo>
                    <a:pt x="705027" y="6413081"/>
                  </a:lnTo>
                  <a:close/>
                </a:path>
                <a:path w="12179300" h="6832600">
                  <a:moveTo>
                    <a:pt x="984732" y="6413081"/>
                  </a:moveTo>
                  <a:lnTo>
                    <a:pt x="844943" y="6413081"/>
                  </a:lnTo>
                  <a:lnTo>
                    <a:pt x="844943" y="6552781"/>
                  </a:lnTo>
                  <a:lnTo>
                    <a:pt x="984732" y="6552781"/>
                  </a:lnTo>
                  <a:lnTo>
                    <a:pt x="984732" y="6413081"/>
                  </a:lnTo>
                  <a:close/>
                </a:path>
                <a:path w="12179300" h="6832600">
                  <a:moveTo>
                    <a:pt x="1124648" y="6273381"/>
                  </a:moveTo>
                  <a:lnTo>
                    <a:pt x="984732" y="6273381"/>
                  </a:lnTo>
                  <a:lnTo>
                    <a:pt x="984732" y="6413081"/>
                  </a:lnTo>
                  <a:lnTo>
                    <a:pt x="1124648" y="6413081"/>
                  </a:lnTo>
                  <a:lnTo>
                    <a:pt x="1124648" y="6273381"/>
                  </a:lnTo>
                  <a:close/>
                </a:path>
                <a:path w="12179300" h="6832600">
                  <a:moveTo>
                    <a:pt x="1264437" y="6413081"/>
                  </a:moveTo>
                  <a:lnTo>
                    <a:pt x="1124648" y="6413081"/>
                  </a:lnTo>
                  <a:lnTo>
                    <a:pt x="1124648" y="6552781"/>
                  </a:lnTo>
                  <a:lnTo>
                    <a:pt x="1264437" y="6552781"/>
                  </a:lnTo>
                  <a:lnTo>
                    <a:pt x="1264437" y="6413081"/>
                  </a:lnTo>
                  <a:close/>
                </a:path>
                <a:path w="12179300" h="6832600">
                  <a:moveTo>
                    <a:pt x="1544002" y="6413081"/>
                  </a:moveTo>
                  <a:lnTo>
                    <a:pt x="1404213" y="6413081"/>
                  </a:lnTo>
                  <a:lnTo>
                    <a:pt x="1404213" y="6552781"/>
                  </a:lnTo>
                  <a:lnTo>
                    <a:pt x="1544002" y="6552781"/>
                  </a:lnTo>
                  <a:lnTo>
                    <a:pt x="1544002" y="6413081"/>
                  </a:lnTo>
                  <a:close/>
                </a:path>
                <a:path w="12179300" h="6832600">
                  <a:moveTo>
                    <a:pt x="1544002" y="6133681"/>
                  </a:moveTo>
                  <a:lnTo>
                    <a:pt x="1404086" y="6133681"/>
                  </a:lnTo>
                  <a:lnTo>
                    <a:pt x="1404086" y="6273381"/>
                  </a:lnTo>
                  <a:lnTo>
                    <a:pt x="1264437" y="6273381"/>
                  </a:lnTo>
                  <a:lnTo>
                    <a:pt x="1264437" y="6413081"/>
                  </a:lnTo>
                  <a:lnTo>
                    <a:pt x="1404213" y="6413081"/>
                  </a:lnTo>
                  <a:lnTo>
                    <a:pt x="1404213" y="6273381"/>
                  </a:lnTo>
                  <a:lnTo>
                    <a:pt x="1544002" y="6273381"/>
                  </a:lnTo>
                  <a:lnTo>
                    <a:pt x="1544002" y="6133681"/>
                  </a:lnTo>
                  <a:close/>
                </a:path>
                <a:path w="12179300" h="6832600">
                  <a:moveTo>
                    <a:pt x="1823631" y="6413081"/>
                  </a:moveTo>
                  <a:lnTo>
                    <a:pt x="1684045" y="6413081"/>
                  </a:lnTo>
                  <a:lnTo>
                    <a:pt x="1684045" y="6273381"/>
                  </a:lnTo>
                  <a:lnTo>
                    <a:pt x="1544142" y="6273381"/>
                  </a:lnTo>
                  <a:lnTo>
                    <a:pt x="1544142" y="6413081"/>
                  </a:lnTo>
                  <a:lnTo>
                    <a:pt x="1683918" y="6413081"/>
                  </a:lnTo>
                  <a:lnTo>
                    <a:pt x="1683918" y="6552781"/>
                  </a:lnTo>
                  <a:lnTo>
                    <a:pt x="1823631" y="6552781"/>
                  </a:lnTo>
                  <a:lnTo>
                    <a:pt x="1823631" y="6413081"/>
                  </a:lnTo>
                  <a:close/>
                </a:path>
                <a:path w="12179300" h="6832600">
                  <a:moveTo>
                    <a:pt x="1963686" y="6273381"/>
                  </a:moveTo>
                  <a:lnTo>
                    <a:pt x="1823808" y="6273381"/>
                  </a:lnTo>
                  <a:lnTo>
                    <a:pt x="1823808" y="6413081"/>
                  </a:lnTo>
                  <a:lnTo>
                    <a:pt x="1963686" y="6413081"/>
                  </a:lnTo>
                  <a:lnTo>
                    <a:pt x="1963686" y="6273381"/>
                  </a:lnTo>
                  <a:close/>
                </a:path>
                <a:path w="12179300" h="6832600">
                  <a:moveTo>
                    <a:pt x="2103577" y="6413081"/>
                  </a:moveTo>
                  <a:lnTo>
                    <a:pt x="1963686" y="6413081"/>
                  </a:lnTo>
                  <a:lnTo>
                    <a:pt x="1963686" y="6552781"/>
                  </a:lnTo>
                  <a:lnTo>
                    <a:pt x="2103577" y="6552781"/>
                  </a:lnTo>
                  <a:lnTo>
                    <a:pt x="2103577" y="6413081"/>
                  </a:lnTo>
                  <a:close/>
                </a:path>
                <a:path w="12179300" h="6832600">
                  <a:moveTo>
                    <a:pt x="2103577" y="6133681"/>
                  </a:moveTo>
                  <a:lnTo>
                    <a:pt x="1963686" y="6133681"/>
                  </a:lnTo>
                  <a:lnTo>
                    <a:pt x="1963686" y="6273381"/>
                  </a:lnTo>
                  <a:lnTo>
                    <a:pt x="2103577" y="6273381"/>
                  </a:lnTo>
                  <a:lnTo>
                    <a:pt x="2103577" y="6133681"/>
                  </a:lnTo>
                  <a:close/>
                </a:path>
                <a:path w="12179300" h="6832600">
                  <a:moveTo>
                    <a:pt x="2383180" y="6413081"/>
                  </a:moveTo>
                  <a:lnTo>
                    <a:pt x="2243467" y="6413081"/>
                  </a:lnTo>
                  <a:lnTo>
                    <a:pt x="2243467" y="6552781"/>
                  </a:lnTo>
                  <a:lnTo>
                    <a:pt x="2383180" y="6552781"/>
                  </a:lnTo>
                  <a:lnTo>
                    <a:pt x="2383180" y="6413081"/>
                  </a:lnTo>
                  <a:close/>
                </a:path>
                <a:path w="12179300" h="6832600">
                  <a:moveTo>
                    <a:pt x="2662948" y="6413081"/>
                  </a:moveTo>
                  <a:lnTo>
                    <a:pt x="2523058" y="6413081"/>
                  </a:lnTo>
                  <a:lnTo>
                    <a:pt x="2523058" y="6552781"/>
                  </a:lnTo>
                  <a:lnTo>
                    <a:pt x="2662948" y="6552781"/>
                  </a:lnTo>
                  <a:lnTo>
                    <a:pt x="2662948" y="6413081"/>
                  </a:lnTo>
                  <a:close/>
                </a:path>
                <a:path w="12179300" h="6832600">
                  <a:moveTo>
                    <a:pt x="2942552" y="6413081"/>
                  </a:moveTo>
                  <a:lnTo>
                    <a:pt x="2802839" y="6413081"/>
                  </a:lnTo>
                  <a:lnTo>
                    <a:pt x="2802839" y="6552781"/>
                  </a:lnTo>
                  <a:lnTo>
                    <a:pt x="2942552" y="6552781"/>
                  </a:lnTo>
                  <a:lnTo>
                    <a:pt x="2942552" y="6413081"/>
                  </a:lnTo>
                  <a:close/>
                </a:path>
                <a:path w="12179300" h="6832600">
                  <a:moveTo>
                    <a:pt x="3222320" y="6413081"/>
                  </a:moveTo>
                  <a:lnTo>
                    <a:pt x="3082442" y="6413081"/>
                  </a:lnTo>
                  <a:lnTo>
                    <a:pt x="3082442" y="6552781"/>
                  </a:lnTo>
                  <a:lnTo>
                    <a:pt x="3222320" y="6552781"/>
                  </a:lnTo>
                  <a:lnTo>
                    <a:pt x="3222320" y="6413081"/>
                  </a:lnTo>
                  <a:close/>
                </a:path>
                <a:path w="12179300" h="6832600">
                  <a:moveTo>
                    <a:pt x="3501923" y="6413081"/>
                  </a:moveTo>
                  <a:lnTo>
                    <a:pt x="3362210" y="6413081"/>
                  </a:lnTo>
                  <a:lnTo>
                    <a:pt x="3362210" y="6552781"/>
                  </a:lnTo>
                  <a:lnTo>
                    <a:pt x="3501923" y="6552781"/>
                  </a:lnTo>
                  <a:lnTo>
                    <a:pt x="3501923" y="6413081"/>
                  </a:lnTo>
                  <a:close/>
                </a:path>
                <a:path w="12179300" h="6832600">
                  <a:moveTo>
                    <a:pt x="3781691" y="6413081"/>
                  </a:moveTo>
                  <a:lnTo>
                    <a:pt x="3641814" y="6413081"/>
                  </a:lnTo>
                  <a:lnTo>
                    <a:pt x="3641814" y="6552781"/>
                  </a:lnTo>
                  <a:lnTo>
                    <a:pt x="3781691" y="6552781"/>
                  </a:lnTo>
                  <a:lnTo>
                    <a:pt x="3781691" y="6413081"/>
                  </a:lnTo>
                  <a:close/>
                </a:path>
                <a:path w="12179300" h="6832600">
                  <a:moveTo>
                    <a:pt x="3921747" y="6273381"/>
                  </a:moveTo>
                  <a:lnTo>
                    <a:pt x="3781856" y="6273381"/>
                  </a:lnTo>
                  <a:lnTo>
                    <a:pt x="3781856" y="6413081"/>
                  </a:lnTo>
                  <a:lnTo>
                    <a:pt x="3921747" y="6413081"/>
                  </a:lnTo>
                  <a:lnTo>
                    <a:pt x="3921747" y="6273381"/>
                  </a:lnTo>
                  <a:close/>
                </a:path>
                <a:path w="12179300" h="6832600">
                  <a:moveTo>
                    <a:pt x="4061295" y="6413081"/>
                  </a:moveTo>
                  <a:lnTo>
                    <a:pt x="3921747" y="6413081"/>
                  </a:lnTo>
                  <a:lnTo>
                    <a:pt x="3921747" y="6552781"/>
                  </a:lnTo>
                  <a:lnTo>
                    <a:pt x="4061295" y="6552781"/>
                  </a:lnTo>
                  <a:lnTo>
                    <a:pt x="4061295" y="6413081"/>
                  </a:lnTo>
                  <a:close/>
                </a:path>
                <a:path w="12179300" h="6832600">
                  <a:moveTo>
                    <a:pt x="4061460" y="6133681"/>
                  </a:moveTo>
                  <a:lnTo>
                    <a:pt x="3921747" y="6133681"/>
                  </a:lnTo>
                  <a:lnTo>
                    <a:pt x="3921747" y="6273381"/>
                  </a:lnTo>
                  <a:lnTo>
                    <a:pt x="4061460" y="6273381"/>
                  </a:lnTo>
                  <a:lnTo>
                    <a:pt x="4061460" y="6133681"/>
                  </a:lnTo>
                  <a:close/>
                </a:path>
                <a:path w="12179300" h="6832600">
                  <a:moveTo>
                    <a:pt x="4341241" y="6413081"/>
                  </a:moveTo>
                  <a:lnTo>
                    <a:pt x="4201185" y="6413081"/>
                  </a:lnTo>
                  <a:lnTo>
                    <a:pt x="4201185" y="6552781"/>
                  </a:lnTo>
                  <a:lnTo>
                    <a:pt x="4341241" y="6552781"/>
                  </a:lnTo>
                  <a:lnTo>
                    <a:pt x="4341241" y="6413081"/>
                  </a:lnTo>
                  <a:close/>
                </a:path>
                <a:path w="12179300" h="6832600">
                  <a:moveTo>
                    <a:pt x="4620666" y="6413081"/>
                  </a:moveTo>
                  <a:lnTo>
                    <a:pt x="4481119" y="6413081"/>
                  </a:lnTo>
                  <a:lnTo>
                    <a:pt x="4481119" y="6273381"/>
                  </a:lnTo>
                  <a:lnTo>
                    <a:pt x="4341241" y="6273381"/>
                  </a:lnTo>
                  <a:lnTo>
                    <a:pt x="4341241" y="6413081"/>
                  </a:lnTo>
                  <a:lnTo>
                    <a:pt x="4480953" y="6413081"/>
                  </a:lnTo>
                  <a:lnTo>
                    <a:pt x="4480953" y="6552781"/>
                  </a:lnTo>
                  <a:lnTo>
                    <a:pt x="4620666" y="6552781"/>
                  </a:lnTo>
                  <a:lnTo>
                    <a:pt x="4620666" y="6413081"/>
                  </a:lnTo>
                  <a:close/>
                </a:path>
                <a:path w="12179300" h="6832600">
                  <a:moveTo>
                    <a:pt x="4900612" y="6413081"/>
                  </a:moveTo>
                  <a:lnTo>
                    <a:pt x="4760722" y="6413081"/>
                  </a:lnTo>
                  <a:lnTo>
                    <a:pt x="4760722" y="6552781"/>
                  </a:lnTo>
                  <a:lnTo>
                    <a:pt x="4900612" y="6552781"/>
                  </a:lnTo>
                  <a:lnTo>
                    <a:pt x="4900612" y="6413081"/>
                  </a:lnTo>
                  <a:close/>
                </a:path>
                <a:path w="12179300" h="6832600">
                  <a:moveTo>
                    <a:pt x="5180203" y="6413081"/>
                  </a:moveTo>
                  <a:lnTo>
                    <a:pt x="5040490" y="6413081"/>
                  </a:lnTo>
                  <a:lnTo>
                    <a:pt x="5040490" y="6552781"/>
                  </a:lnTo>
                  <a:lnTo>
                    <a:pt x="5180203" y="6552781"/>
                  </a:lnTo>
                  <a:lnTo>
                    <a:pt x="5180203" y="6413081"/>
                  </a:lnTo>
                  <a:close/>
                </a:path>
                <a:path w="12179300" h="6832600">
                  <a:moveTo>
                    <a:pt x="5459984" y="6413081"/>
                  </a:moveTo>
                  <a:lnTo>
                    <a:pt x="5320093" y="6413081"/>
                  </a:lnTo>
                  <a:lnTo>
                    <a:pt x="5320093" y="6552781"/>
                  </a:lnTo>
                  <a:lnTo>
                    <a:pt x="5459984" y="6552781"/>
                  </a:lnTo>
                  <a:lnTo>
                    <a:pt x="5459984" y="6413081"/>
                  </a:lnTo>
                  <a:close/>
                </a:path>
                <a:path w="12179300" h="6832600">
                  <a:moveTo>
                    <a:pt x="5739587" y="6413081"/>
                  </a:moveTo>
                  <a:lnTo>
                    <a:pt x="5599862" y="6413081"/>
                  </a:lnTo>
                  <a:lnTo>
                    <a:pt x="5599862" y="6552781"/>
                  </a:lnTo>
                  <a:lnTo>
                    <a:pt x="5739587" y="6552781"/>
                  </a:lnTo>
                  <a:lnTo>
                    <a:pt x="5739587" y="6413081"/>
                  </a:lnTo>
                  <a:close/>
                </a:path>
                <a:path w="12179300" h="6832600">
                  <a:moveTo>
                    <a:pt x="6019355" y="6413081"/>
                  </a:moveTo>
                  <a:lnTo>
                    <a:pt x="5879465" y="6413081"/>
                  </a:lnTo>
                  <a:lnTo>
                    <a:pt x="5879465" y="6552781"/>
                  </a:lnTo>
                  <a:lnTo>
                    <a:pt x="6019355" y="6552781"/>
                  </a:lnTo>
                  <a:lnTo>
                    <a:pt x="6019355" y="6413081"/>
                  </a:lnTo>
                  <a:close/>
                </a:path>
                <a:path w="12179300" h="6832600">
                  <a:moveTo>
                    <a:pt x="6298958" y="6413081"/>
                  </a:moveTo>
                  <a:lnTo>
                    <a:pt x="6159233" y="6413081"/>
                  </a:lnTo>
                  <a:lnTo>
                    <a:pt x="6159233" y="6552781"/>
                  </a:lnTo>
                  <a:lnTo>
                    <a:pt x="6298958" y="6552781"/>
                  </a:lnTo>
                  <a:lnTo>
                    <a:pt x="6298958" y="6413081"/>
                  </a:lnTo>
                  <a:close/>
                </a:path>
                <a:path w="12179300" h="6832600">
                  <a:moveTo>
                    <a:pt x="6578727" y="6413081"/>
                  </a:moveTo>
                  <a:lnTo>
                    <a:pt x="6438836" y="6413081"/>
                  </a:lnTo>
                  <a:lnTo>
                    <a:pt x="6438836" y="6552781"/>
                  </a:lnTo>
                  <a:lnTo>
                    <a:pt x="6578727" y="6552781"/>
                  </a:lnTo>
                  <a:lnTo>
                    <a:pt x="6578727" y="6413081"/>
                  </a:lnTo>
                  <a:close/>
                </a:path>
                <a:path w="12179300" h="6832600">
                  <a:moveTo>
                    <a:pt x="6858330" y="6413081"/>
                  </a:moveTo>
                  <a:lnTo>
                    <a:pt x="6718605" y="6413081"/>
                  </a:lnTo>
                  <a:lnTo>
                    <a:pt x="6718605" y="6552781"/>
                  </a:lnTo>
                  <a:lnTo>
                    <a:pt x="6858330" y="6552781"/>
                  </a:lnTo>
                  <a:lnTo>
                    <a:pt x="6858330" y="6413081"/>
                  </a:lnTo>
                  <a:close/>
                </a:path>
                <a:path w="12179300" h="6832600">
                  <a:moveTo>
                    <a:pt x="7138098" y="6413081"/>
                  </a:moveTo>
                  <a:lnTo>
                    <a:pt x="6998386" y="6413081"/>
                  </a:lnTo>
                  <a:lnTo>
                    <a:pt x="6998386" y="6273381"/>
                  </a:lnTo>
                  <a:lnTo>
                    <a:pt x="6858495" y="6273381"/>
                  </a:lnTo>
                  <a:lnTo>
                    <a:pt x="6858495" y="6413081"/>
                  </a:lnTo>
                  <a:lnTo>
                    <a:pt x="6998208" y="6413081"/>
                  </a:lnTo>
                  <a:lnTo>
                    <a:pt x="6998208" y="6552781"/>
                  </a:lnTo>
                  <a:lnTo>
                    <a:pt x="7138098" y="6552781"/>
                  </a:lnTo>
                  <a:lnTo>
                    <a:pt x="7138098" y="6413081"/>
                  </a:lnTo>
                  <a:close/>
                </a:path>
                <a:path w="12179300" h="6832600">
                  <a:moveTo>
                    <a:pt x="7416686" y="6413081"/>
                  </a:moveTo>
                  <a:lnTo>
                    <a:pt x="7278154" y="6413081"/>
                  </a:lnTo>
                  <a:lnTo>
                    <a:pt x="7278154" y="6552781"/>
                  </a:lnTo>
                  <a:lnTo>
                    <a:pt x="7416686" y="6552781"/>
                  </a:lnTo>
                  <a:lnTo>
                    <a:pt x="7416686" y="6413081"/>
                  </a:lnTo>
                  <a:close/>
                </a:path>
                <a:path w="12179300" h="6832600">
                  <a:moveTo>
                    <a:pt x="7696619" y="6413081"/>
                  </a:moveTo>
                  <a:lnTo>
                    <a:pt x="7556563" y="6413081"/>
                  </a:lnTo>
                  <a:lnTo>
                    <a:pt x="7556563" y="6552781"/>
                  </a:lnTo>
                  <a:lnTo>
                    <a:pt x="7696619" y="6552781"/>
                  </a:lnTo>
                  <a:lnTo>
                    <a:pt x="7696619" y="6413081"/>
                  </a:lnTo>
                  <a:close/>
                </a:path>
                <a:path w="12179300" h="6832600">
                  <a:moveTo>
                    <a:pt x="7976222" y="6133681"/>
                  </a:moveTo>
                  <a:lnTo>
                    <a:pt x="7836344" y="6133681"/>
                  </a:lnTo>
                  <a:lnTo>
                    <a:pt x="7836344" y="6273381"/>
                  </a:lnTo>
                  <a:lnTo>
                    <a:pt x="7696619" y="6273381"/>
                  </a:lnTo>
                  <a:lnTo>
                    <a:pt x="7696619" y="6413081"/>
                  </a:lnTo>
                  <a:lnTo>
                    <a:pt x="7836344" y="6413081"/>
                  </a:lnTo>
                  <a:lnTo>
                    <a:pt x="7836344" y="6552781"/>
                  </a:lnTo>
                  <a:lnTo>
                    <a:pt x="7976222" y="6552781"/>
                  </a:lnTo>
                  <a:lnTo>
                    <a:pt x="7976222" y="6413081"/>
                  </a:lnTo>
                  <a:lnTo>
                    <a:pt x="7836509" y="6413081"/>
                  </a:lnTo>
                  <a:lnTo>
                    <a:pt x="7836509" y="6273381"/>
                  </a:lnTo>
                  <a:lnTo>
                    <a:pt x="7976222" y="6273381"/>
                  </a:lnTo>
                  <a:lnTo>
                    <a:pt x="7976222" y="6133681"/>
                  </a:lnTo>
                  <a:close/>
                </a:path>
                <a:path w="12179300" h="6832600">
                  <a:moveTo>
                    <a:pt x="8256168" y="6413081"/>
                  </a:moveTo>
                  <a:lnTo>
                    <a:pt x="8116113" y="6413081"/>
                  </a:lnTo>
                  <a:lnTo>
                    <a:pt x="8116113" y="6552781"/>
                  </a:lnTo>
                  <a:lnTo>
                    <a:pt x="8256168" y="6552781"/>
                  </a:lnTo>
                  <a:lnTo>
                    <a:pt x="8256168" y="6413081"/>
                  </a:lnTo>
                  <a:close/>
                </a:path>
                <a:path w="12179300" h="6832600">
                  <a:moveTo>
                    <a:pt x="8535937" y="6133681"/>
                  </a:moveTo>
                  <a:lnTo>
                    <a:pt x="8396046" y="6133681"/>
                  </a:lnTo>
                  <a:lnTo>
                    <a:pt x="8396046" y="6273381"/>
                  </a:lnTo>
                  <a:lnTo>
                    <a:pt x="8256168" y="6273381"/>
                  </a:lnTo>
                  <a:lnTo>
                    <a:pt x="8256168" y="6413081"/>
                  </a:lnTo>
                  <a:lnTo>
                    <a:pt x="8396046" y="6413081"/>
                  </a:lnTo>
                  <a:lnTo>
                    <a:pt x="8396046" y="6552781"/>
                  </a:lnTo>
                  <a:lnTo>
                    <a:pt x="8535937" y="6552781"/>
                  </a:lnTo>
                  <a:lnTo>
                    <a:pt x="8535937" y="6413081"/>
                  </a:lnTo>
                  <a:lnTo>
                    <a:pt x="8396224" y="6413081"/>
                  </a:lnTo>
                  <a:lnTo>
                    <a:pt x="8396224" y="6273381"/>
                  </a:lnTo>
                  <a:lnTo>
                    <a:pt x="8535937" y="6273381"/>
                  </a:lnTo>
                  <a:lnTo>
                    <a:pt x="8535937" y="6133681"/>
                  </a:lnTo>
                  <a:close/>
                </a:path>
                <a:path w="12179300" h="6832600">
                  <a:moveTo>
                    <a:pt x="8815705" y="6413081"/>
                  </a:moveTo>
                  <a:lnTo>
                    <a:pt x="8675814" y="6413081"/>
                  </a:lnTo>
                  <a:lnTo>
                    <a:pt x="8675814" y="6552781"/>
                  </a:lnTo>
                  <a:lnTo>
                    <a:pt x="8815705" y="6552781"/>
                  </a:lnTo>
                  <a:lnTo>
                    <a:pt x="8815705" y="6413081"/>
                  </a:lnTo>
                  <a:close/>
                </a:path>
                <a:path w="12179300" h="6832600">
                  <a:moveTo>
                    <a:pt x="8955595" y="6273381"/>
                  </a:moveTo>
                  <a:lnTo>
                    <a:pt x="8815705" y="6273381"/>
                  </a:lnTo>
                  <a:lnTo>
                    <a:pt x="8815705" y="6413081"/>
                  </a:lnTo>
                  <a:lnTo>
                    <a:pt x="8955595" y="6413081"/>
                  </a:lnTo>
                  <a:lnTo>
                    <a:pt x="8955595" y="6273381"/>
                  </a:lnTo>
                  <a:close/>
                </a:path>
                <a:path w="12179300" h="6832600">
                  <a:moveTo>
                    <a:pt x="9095473" y="6413081"/>
                  </a:moveTo>
                  <a:lnTo>
                    <a:pt x="8955595" y="6413081"/>
                  </a:lnTo>
                  <a:lnTo>
                    <a:pt x="8955595" y="6552781"/>
                  </a:lnTo>
                  <a:lnTo>
                    <a:pt x="9095473" y="6552781"/>
                  </a:lnTo>
                  <a:lnTo>
                    <a:pt x="9095473" y="6413081"/>
                  </a:lnTo>
                  <a:close/>
                </a:path>
                <a:path w="12179300" h="6832600">
                  <a:moveTo>
                    <a:pt x="9375242" y="6413081"/>
                  </a:moveTo>
                  <a:lnTo>
                    <a:pt x="9235364" y="6413081"/>
                  </a:lnTo>
                  <a:lnTo>
                    <a:pt x="9235364" y="6552781"/>
                  </a:lnTo>
                  <a:lnTo>
                    <a:pt x="9375242" y="6552781"/>
                  </a:lnTo>
                  <a:lnTo>
                    <a:pt x="9375242" y="6413081"/>
                  </a:lnTo>
                  <a:close/>
                </a:path>
                <a:path w="12179300" h="6832600">
                  <a:moveTo>
                    <a:pt x="9655188" y="6413081"/>
                  </a:moveTo>
                  <a:lnTo>
                    <a:pt x="9515132" y="6413081"/>
                  </a:lnTo>
                  <a:lnTo>
                    <a:pt x="9515132" y="6552781"/>
                  </a:lnTo>
                  <a:lnTo>
                    <a:pt x="9655188" y="6552781"/>
                  </a:lnTo>
                  <a:lnTo>
                    <a:pt x="9655188" y="6413081"/>
                  </a:lnTo>
                  <a:close/>
                </a:path>
                <a:path w="12179300" h="6832600">
                  <a:moveTo>
                    <a:pt x="9934791" y="6133681"/>
                  </a:moveTo>
                  <a:lnTo>
                    <a:pt x="9794900" y="6133681"/>
                  </a:lnTo>
                  <a:lnTo>
                    <a:pt x="9794900" y="6273381"/>
                  </a:lnTo>
                  <a:lnTo>
                    <a:pt x="9655188" y="6273381"/>
                  </a:lnTo>
                  <a:lnTo>
                    <a:pt x="9655188" y="6413081"/>
                  </a:lnTo>
                  <a:lnTo>
                    <a:pt x="9794900" y="6413081"/>
                  </a:lnTo>
                  <a:lnTo>
                    <a:pt x="9794900" y="6552781"/>
                  </a:lnTo>
                  <a:lnTo>
                    <a:pt x="9934791" y="6552781"/>
                  </a:lnTo>
                  <a:lnTo>
                    <a:pt x="9934791" y="6413081"/>
                  </a:lnTo>
                  <a:lnTo>
                    <a:pt x="9795065" y="6413081"/>
                  </a:lnTo>
                  <a:lnTo>
                    <a:pt x="9795065" y="6273381"/>
                  </a:lnTo>
                  <a:lnTo>
                    <a:pt x="9934791" y="6273381"/>
                  </a:lnTo>
                  <a:lnTo>
                    <a:pt x="9934791" y="6133681"/>
                  </a:lnTo>
                  <a:close/>
                </a:path>
                <a:path w="12179300" h="6832600">
                  <a:moveTo>
                    <a:pt x="10214724" y="6413081"/>
                  </a:moveTo>
                  <a:lnTo>
                    <a:pt x="10074669" y="6413081"/>
                  </a:lnTo>
                  <a:lnTo>
                    <a:pt x="10074669" y="6552781"/>
                  </a:lnTo>
                  <a:lnTo>
                    <a:pt x="10214724" y="6552781"/>
                  </a:lnTo>
                  <a:lnTo>
                    <a:pt x="10214724" y="6413081"/>
                  </a:lnTo>
                  <a:close/>
                </a:path>
                <a:path w="12179300" h="6832600">
                  <a:moveTo>
                    <a:pt x="10494327" y="6413081"/>
                  </a:moveTo>
                  <a:lnTo>
                    <a:pt x="10354615" y="6413081"/>
                  </a:lnTo>
                  <a:lnTo>
                    <a:pt x="10354615" y="6273381"/>
                  </a:lnTo>
                  <a:lnTo>
                    <a:pt x="10214724" y="6273381"/>
                  </a:lnTo>
                  <a:lnTo>
                    <a:pt x="10214724" y="6413081"/>
                  </a:lnTo>
                  <a:lnTo>
                    <a:pt x="10354450" y="6413081"/>
                  </a:lnTo>
                  <a:lnTo>
                    <a:pt x="10354450" y="6552781"/>
                  </a:lnTo>
                  <a:lnTo>
                    <a:pt x="10494327" y="6552781"/>
                  </a:lnTo>
                  <a:lnTo>
                    <a:pt x="10494327" y="6413081"/>
                  </a:lnTo>
                  <a:close/>
                </a:path>
                <a:path w="12179300" h="6832600">
                  <a:moveTo>
                    <a:pt x="10774096" y="6413081"/>
                  </a:moveTo>
                  <a:lnTo>
                    <a:pt x="10634383" y="6413081"/>
                  </a:lnTo>
                  <a:lnTo>
                    <a:pt x="10634383" y="6273381"/>
                  </a:lnTo>
                  <a:lnTo>
                    <a:pt x="10494493" y="6273381"/>
                  </a:lnTo>
                  <a:lnTo>
                    <a:pt x="10494493" y="6413081"/>
                  </a:lnTo>
                  <a:lnTo>
                    <a:pt x="10634218" y="6413081"/>
                  </a:lnTo>
                  <a:lnTo>
                    <a:pt x="10634218" y="6552781"/>
                  </a:lnTo>
                  <a:lnTo>
                    <a:pt x="10774096" y="6552781"/>
                  </a:lnTo>
                  <a:lnTo>
                    <a:pt x="10774096" y="6413081"/>
                  </a:lnTo>
                  <a:close/>
                </a:path>
                <a:path w="12179300" h="6832600">
                  <a:moveTo>
                    <a:pt x="11054042" y="6413081"/>
                  </a:moveTo>
                  <a:lnTo>
                    <a:pt x="10914151" y="6413081"/>
                  </a:lnTo>
                  <a:lnTo>
                    <a:pt x="10914151" y="6552781"/>
                  </a:lnTo>
                  <a:lnTo>
                    <a:pt x="11054042" y="6552781"/>
                  </a:lnTo>
                  <a:lnTo>
                    <a:pt x="11054042" y="6413081"/>
                  </a:lnTo>
                  <a:close/>
                </a:path>
                <a:path w="12179300" h="6832600">
                  <a:moveTo>
                    <a:pt x="11333645" y="6413081"/>
                  </a:moveTo>
                  <a:lnTo>
                    <a:pt x="11193920" y="6413081"/>
                  </a:lnTo>
                  <a:lnTo>
                    <a:pt x="11193920" y="6552781"/>
                  </a:lnTo>
                  <a:lnTo>
                    <a:pt x="11333645" y="6552781"/>
                  </a:lnTo>
                  <a:lnTo>
                    <a:pt x="11333645" y="6413081"/>
                  </a:lnTo>
                  <a:close/>
                </a:path>
                <a:path w="12179300" h="6832600">
                  <a:moveTo>
                    <a:pt x="11613579" y="6413081"/>
                  </a:moveTo>
                  <a:lnTo>
                    <a:pt x="11473701" y="6413081"/>
                  </a:lnTo>
                  <a:lnTo>
                    <a:pt x="11473701" y="6552781"/>
                  </a:lnTo>
                  <a:lnTo>
                    <a:pt x="11613579" y="6552781"/>
                  </a:lnTo>
                  <a:lnTo>
                    <a:pt x="11613579" y="6413081"/>
                  </a:lnTo>
                  <a:close/>
                </a:path>
                <a:path w="12179300" h="6832600">
                  <a:moveTo>
                    <a:pt x="12178703" y="0"/>
                  </a:moveTo>
                  <a:lnTo>
                    <a:pt x="11893347" y="0"/>
                  </a:lnTo>
                  <a:lnTo>
                    <a:pt x="11893347" y="6273812"/>
                  </a:lnTo>
                  <a:lnTo>
                    <a:pt x="11893347" y="6413462"/>
                  </a:lnTo>
                  <a:lnTo>
                    <a:pt x="11753469" y="6413462"/>
                  </a:lnTo>
                  <a:lnTo>
                    <a:pt x="11753469" y="6553098"/>
                  </a:lnTo>
                  <a:lnTo>
                    <a:pt x="425323" y="6553098"/>
                  </a:lnTo>
                  <a:lnTo>
                    <a:pt x="425323" y="6413462"/>
                  </a:lnTo>
                  <a:lnTo>
                    <a:pt x="285407" y="6413462"/>
                  </a:lnTo>
                  <a:lnTo>
                    <a:pt x="285407" y="6273812"/>
                  </a:lnTo>
                  <a:lnTo>
                    <a:pt x="425323" y="6273812"/>
                  </a:lnTo>
                  <a:lnTo>
                    <a:pt x="425323" y="6134176"/>
                  </a:lnTo>
                  <a:lnTo>
                    <a:pt x="285407" y="6134176"/>
                  </a:lnTo>
                  <a:lnTo>
                    <a:pt x="285407" y="279298"/>
                  </a:lnTo>
                  <a:lnTo>
                    <a:pt x="11893182" y="279298"/>
                  </a:lnTo>
                  <a:lnTo>
                    <a:pt x="11893182" y="6134176"/>
                  </a:lnTo>
                  <a:lnTo>
                    <a:pt x="11753469" y="6134176"/>
                  </a:lnTo>
                  <a:lnTo>
                    <a:pt x="11753469" y="6273812"/>
                  </a:lnTo>
                  <a:lnTo>
                    <a:pt x="11893347" y="6273812"/>
                  </a:lnTo>
                  <a:lnTo>
                    <a:pt x="11893347" y="0"/>
                  </a:lnTo>
                  <a:lnTo>
                    <a:pt x="0" y="0"/>
                  </a:lnTo>
                  <a:lnTo>
                    <a:pt x="0" y="279298"/>
                  </a:lnTo>
                  <a:lnTo>
                    <a:pt x="0" y="6134176"/>
                  </a:lnTo>
                  <a:lnTo>
                    <a:pt x="0" y="6273812"/>
                  </a:lnTo>
                  <a:lnTo>
                    <a:pt x="0" y="6413462"/>
                  </a:lnTo>
                  <a:lnTo>
                    <a:pt x="0" y="6553098"/>
                  </a:lnTo>
                  <a:lnTo>
                    <a:pt x="0" y="6832397"/>
                  </a:lnTo>
                  <a:lnTo>
                    <a:pt x="12178703" y="6832397"/>
                  </a:lnTo>
                  <a:lnTo>
                    <a:pt x="12178703" y="279298"/>
                  </a:lnTo>
                  <a:lnTo>
                    <a:pt x="12178703"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8" name="object 48"/>
            <p:cNvPicPr/>
            <p:nvPr/>
          </p:nvPicPr>
          <p:blipFill>
            <a:blip r:embed="rId3" cstate="print"/>
            <a:stretch>
              <a:fillRect/>
            </a:stretch>
          </p:blipFill>
          <p:spPr>
            <a:xfrm>
              <a:off x="297868" y="296735"/>
              <a:ext cx="1547450" cy="473501"/>
            </a:xfrm>
            <a:prstGeom prst="rect">
              <a:avLst/>
            </a:prstGeom>
          </p:spPr>
        </p:pic>
        <p:sp>
          <p:nvSpPr>
            <p:cNvPr id="49" name="object 49"/>
            <p:cNvSpPr/>
            <p:nvPr/>
          </p:nvSpPr>
          <p:spPr>
            <a:xfrm>
              <a:off x="0" y="0"/>
              <a:ext cx="2585085" cy="961390"/>
            </a:xfrm>
            <a:custGeom>
              <a:avLst/>
              <a:gdLst/>
              <a:ahLst/>
              <a:cxnLst/>
              <a:rect l="l" t="t" r="r" b="b"/>
              <a:pathLst>
                <a:path w="2585085" h="961390">
                  <a:moveTo>
                    <a:pt x="2584975" y="0"/>
                  </a:moveTo>
                  <a:lnTo>
                    <a:pt x="0" y="0"/>
                  </a:lnTo>
                  <a:lnTo>
                    <a:pt x="0" y="961316"/>
                  </a:lnTo>
                  <a:lnTo>
                    <a:pt x="1841458" y="961316"/>
                  </a:lnTo>
                  <a:lnTo>
                    <a:pt x="2044874" y="921216"/>
                  </a:lnTo>
                  <a:lnTo>
                    <a:pt x="2180209" y="832995"/>
                  </a:lnTo>
                  <a:lnTo>
                    <a:pt x="2255509" y="744774"/>
                  </a:lnTo>
                  <a:lnTo>
                    <a:pt x="2278820" y="704674"/>
                  </a:lnTo>
                  <a:lnTo>
                    <a:pt x="2584975" y="0"/>
                  </a:lnTo>
                  <a:close/>
                </a:path>
              </a:pathLst>
            </a:custGeom>
            <a:solidFill>
              <a:srgbClr val="FDFDF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0" name="object 50"/>
            <p:cNvPicPr/>
            <p:nvPr/>
          </p:nvPicPr>
          <p:blipFill>
            <a:blip r:embed="rId4" cstate="print"/>
            <a:stretch>
              <a:fillRect/>
            </a:stretch>
          </p:blipFill>
          <p:spPr>
            <a:xfrm>
              <a:off x="297868" y="303851"/>
              <a:ext cx="205273" cy="323446"/>
            </a:xfrm>
            <a:prstGeom prst="rect">
              <a:avLst/>
            </a:prstGeom>
          </p:spPr>
        </p:pic>
        <p:pic>
          <p:nvPicPr>
            <p:cNvPr id="51" name="object 51"/>
            <p:cNvPicPr/>
            <p:nvPr/>
          </p:nvPicPr>
          <p:blipFill>
            <a:blip r:embed="rId5" cstate="print"/>
            <a:stretch>
              <a:fillRect/>
            </a:stretch>
          </p:blipFill>
          <p:spPr>
            <a:xfrm>
              <a:off x="579976" y="296700"/>
              <a:ext cx="1265341" cy="464037"/>
            </a:xfrm>
            <a:prstGeom prst="rect">
              <a:avLst/>
            </a:prstGeom>
          </p:spPr>
        </p:pic>
        <p:sp>
          <p:nvSpPr>
            <p:cNvPr id="52" name="object 52"/>
            <p:cNvSpPr/>
            <p:nvPr/>
          </p:nvSpPr>
          <p:spPr>
            <a:xfrm>
              <a:off x="298081" y="678916"/>
              <a:ext cx="398780" cy="81915"/>
            </a:xfrm>
            <a:custGeom>
              <a:avLst/>
              <a:gdLst/>
              <a:ahLst/>
              <a:cxnLst/>
              <a:rect l="l" t="t" r="r" b="b"/>
              <a:pathLst>
                <a:path w="398780" h="81915">
                  <a:moveTo>
                    <a:pt x="63296" y="7442"/>
                  </a:moveTo>
                  <a:lnTo>
                    <a:pt x="51866" y="7442"/>
                  </a:lnTo>
                  <a:lnTo>
                    <a:pt x="51943" y="62471"/>
                  </a:lnTo>
                  <a:lnTo>
                    <a:pt x="10299" y="7442"/>
                  </a:lnTo>
                  <a:lnTo>
                    <a:pt x="0" y="7442"/>
                  </a:lnTo>
                  <a:lnTo>
                    <a:pt x="0" y="80683"/>
                  </a:lnTo>
                  <a:lnTo>
                    <a:pt x="11468" y="80683"/>
                  </a:lnTo>
                  <a:lnTo>
                    <a:pt x="11430" y="27127"/>
                  </a:lnTo>
                  <a:lnTo>
                    <a:pt x="52806" y="80683"/>
                  </a:lnTo>
                  <a:lnTo>
                    <a:pt x="63296" y="80683"/>
                  </a:lnTo>
                  <a:lnTo>
                    <a:pt x="63296" y="7442"/>
                  </a:lnTo>
                  <a:close/>
                </a:path>
                <a:path w="398780" h="81915">
                  <a:moveTo>
                    <a:pt x="133096" y="25717"/>
                  </a:moveTo>
                  <a:lnTo>
                    <a:pt x="122567" y="25717"/>
                  </a:lnTo>
                  <a:lnTo>
                    <a:pt x="122567" y="49466"/>
                  </a:lnTo>
                  <a:lnTo>
                    <a:pt x="122567" y="56718"/>
                  </a:lnTo>
                  <a:lnTo>
                    <a:pt x="108889" y="71805"/>
                  </a:lnTo>
                  <a:lnTo>
                    <a:pt x="102273" y="71805"/>
                  </a:lnTo>
                  <a:lnTo>
                    <a:pt x="88836" y="56718"/>
                  </a:lnTo>
                  <a:lnTo>
                    <a:pt x="88836" y="49466"/>
                  </a:lnTo>
                  <a:lnTo>
                    <a:pt x="89573" y="46380"/>
                  </a:lnTo>
                  <a:lnTo>
                    <a:pt x="92481" y="40767"/>
                  </a:lnTo>
                  <a:lnTo>
                    <a:pt x="94449" y="38582"/>
                  </a:lnTo>
                  <a:lnTo>
                    <a:pt x="96951" y="36995"/>
                  </a:lnTo>
                  <a:lnTo>
                    <a:pt x="99466" y="35382"/>
                  </a:lnTo>
                  <a:lnTo>
                    <a:pt x="102349" y="34594"/>
                  </a:lnTo>
                  <a:lnTo>
                    <a:pt x="108826" y="34594"/>
                  </a:lnTo>
                  <a:lnTo>
                    <a:pt x="122567" y="49466"/>
                  </a:lnTo>
                  <a:lnTo>
                    <a:pt x="122567" y="25717"/>
                  </a:lnTo>
                  <a:lnTo>
                    <a:pt x="122072" y="25717"/>
                  </a:lnTo>
                  <a:lnTo>
                    <a:pt x="122148" y="34163"/>
                  </a:lnTo>
                  <a:lnTo>
                    <a:pt x="121018" y="32372"/>
                  </a:lnTo>
                  <a:lnTo>
                    <a:pt x="106603" y="24574"/>
                  </a:lnTo>
                  <a:lnTo>
                    <a:pt x="98818" y="24574"/>
                  </a:lnTo>
                  <a:lnTo>
                    <a:pt x="77698" y="47523"/>
                  </a:lnTo>
                  <a:lnTo>
                    <a:pt x="77698" y="58508"/>
                  </a:lnTo>
                  <a:lnTo>
                    <a:pt x="98120" y="81686"/>
                  </a:lnTo>
                  <a:lnTo>
                    <a:pt x="105397" y="81686"/>
                  </a:lnTo>
                  <a:lnTo>
                    <a:pt x="122034" y="72313"/>
                  </a:lnTo>
                  <a:lnTo>
                    <a:pt x="122072" y="80645"/>
                  </a:lnTo>
                  <a:lnTo>
                    <a:pt x="133096" y="80645"/>
                  </a:lnTo>
                  <a:lnTo>
                    <a:pt x="133096" y="72237"/>
                  </a:lnTo>
                  <a:lnTo>
                    <a:pt x="133096" y="71805"/>
                  </a:lnTo>
                  <a:lnTo>
                    <a:pt x="133096" y="34594"/>
                  </a:lnTo>
                  <a:lnTo>
                    <a:pt x="133096" y="34163"/>
                  </a:lnTo>
                  <a:lnTo>
                    <a:pt x="133096" y="25717"/>
                  </a:lnTo>
                  <a:close/>
                </a:path>
                <a:path w="398780" h="81915">
                  <a:moveTo>
                    <a:pt x="179184" y="25755"/>
                  </a:moveTo>
                  <a:lnTo>
                    <a:pt x="166255" y="25755"/>
                  </a:lnTo>
                  <a:lnTo>
                    <a:pt x="166255" y="11747"/>
                  </a:lnTo>
                  <a:lnTo>
                    <a:pt x="155333" y="11747"/>
                  </a:lnTo>
                  <a:lnTo>
                    <a:pt x="155333" y="25755"/>
                  </a:lnTo>
                  <a:lnTo>
                    <a:pt x="143764" y="25755"/>
                  </a:lnTo>
                  <a:lnTo>
                    <a:pt x="143764" y="36207"/>
                  </a:lnTo>
                  <a:lnTo>
                    <a:pt x="155333" y="36207"/>
                  </a:lnTo>
                  <a:lnTo>
                    <a:pt x="155333" y="80683"/>
                  </a:lnTo>
                  <a:lnTo>
                    <a:pt x="166255" y="80683"/>
                  </a:lnTo>
                  <a:lnTo>
                    <a:pt x="166255" y="36207"/>
                  </a:lnTo>
                  <a:lnTo>
                    <a:pt x="179184" y="36207"/>
                  </a:lnTo>
                  <a:lnTo>
                    <a:pt x="179184" y="25755"/>
                  </a:lnTo>
                  <a:close/>
                </a:path>
                <a:path w="398780" h="81915">
                  <a:moveTo>
                    <a:pt x="201891" y="25755"/>
                  </a:moveTo>
                  <a:lnTo>
                    <a:pt x="190969" y="25755"/>
                  </a:lnTo>
                  <a:lnTo>
                    <a:pt x="190969" y="80683"/>
                  </a:lnTo>
                  <a:lnTo>
                    <a:pt x="201891" y="80683"/>
                  </a:lnTo>
                  <a:lnTo>
                    <a:pt x="201891" y="25755"/>
                  </a:lnTo>
                  <a:close/>
                </a:path>
                <a:path w="398780" h="81915">
                  <a:moveTo>
                    <a:pt x="203568" y="4673"/>
                  </a:moveTo>
                  <a:lnTo>
                    <a:pt x="202946" y="2984"/>
                  </a:lnTo>
                  <a:lnTo>
                    <a:pt x="200393" y="609"/>
                  </a:lnTo>
                  <a:lnTo>
                    <a:pt x="198501" y="0"/>
                  </a:lnTo>
                  <a:lnTo>
                    <a:pt x="193992" y="0"/>
                  </a:lnTo>
                  <a:lnTo>
                    <a:pt x="192201" y="609"/>
                  </a:lnTo>
                  <a:lnTo>
                    <a:pt x="189585" y="3124"/>
                  </a:lnTo>
                  <a:lnTo>
                    <a:pt x="188976" y="4673"/>
                  </a:lnTo>
                  <a:lnTo>
                    <a:pt x="188925" y="8953"/>
                  </a:lnTo>
                  <a:lnTo>
                    <a:pt x="189547" y="10629"/>
                  </a:lnTo>
                  <a:lnTo>
                    <a:pt x="192100" y="13042"/>
                  </a:lnTo>
                  <a:lnTo>
                    <a:pt x="193916" y="13614"/>
                  </a:lnTo>
                  <a:lnTo>
                    <a:pt x="198501" y="13614"/>
                  </a:lnTo>
                  <a:lnTo>
                    <a:pt x="200291" y="13004"/>
                  </a:lnTo>
                  <a:lnTo>
                    <a:pt x="202907" y="10490"/>
                  </a:lnTo>
                  <a:lnTo>
                    <a:pt x="203517" y="8953"/>
                  </a:lnTo>
                  <a:lnTo>
                    <a:pt x="203568" y="4673"/>
                  </a:lnTo>
                  <a:close/>
                </a:path>
                <a:path w="398780" h="81915">
                  <a:moveTo>
                    <a:pt x="271983" y="47701"/>
                  </a:moveTo>
                  <a:lnTo>
                    <a:pt x="260921" y="29959"/>
                  </a:lnTo>
                  <a:lnTo>
                    <a:pt x="260921" y="49568"/>
                  </a:lnTo>
                  <a:lnTo>
                    <a:pt x="260921" y="56794"/>
                  </a:lnTo>
                  <a:lnTo>
                    <a:pt x="246976" y="71907"/>
                  </a:lnTo>
                  <a:lnTo>
                    <a:pt x="243674" y="71907"/>
                  </a:lnTo>
                  <a:lnTo>
                    <a:pt x="240360" y="71882"/>
                  </a:lnTo>
                  <a:lnTo>
                    <a:pt x="226352" y="49568"/>
                  </a:lnTo>
                  <a:lnTo>
                    <a:pt x="227088" y="46342"/>
                  </a:lnTo>
                  <a:lnTo>
                    <a:pt x="240322" y="34442"/>
                  </a:lnTo>
                  <a:lnTo>
                    <a:pt x="247015" y="34442"/>
                  </a:lnTo>
                  <a:lnTo>
                    <a:pt x="260921" y="49568"/>
                  </a:lnTo>
                  <a:lnTo>
                    <a:pt x="260921" y="29959"/>
                  </a:lnTo>
                  <a:lnTo>
                    <a:pt x="253860" y="25857"/>
                  </a:lnTo>
                  <a:lnTo>
                    <a:pt x="249123" y="24638"/>
                  </a:lnTo>
                  <a:lnTo>
                    <a:pt x="238213" y="24638"/>
                  </a:lnTo>
                  <a:lnTo>
                    <a:pt x="215252" y="47701"/>
                  </a:lnTo>
                  <a:lnTo>
                    <a:pt x="215252" y="58699"/>
                  </a:lnTo>
                  <a:lnTo>
                    <a:pt x="238213" y="81749"/>
                  </a:lnTo>
                  <a:lnTo>
                    <a:pt x="249059" y="81749"/>
                  </a:lnTo>
                  <a:lnTo>
                    <a:pt x="271983" y="58699"/>
                  </a:lnTo>
                  <a:lnTo>
                    <a:pt x="271983" y="47701"/>
                  </a:lnTo>
                  <a:close/>
                </a:path>
                <a:path w="398780" h="81915">
                  <a:moveTo>
                    <a:pt x="332117" y="42138"/>
                  </a:moveTo>
                  <a:lnTo>
                    <a:pt x="331419" y="37934"/>
                  </a:lnTo>
                  <a:lnTo>
                    <a:pt x="329971" y="34556"/>
                  </a:lnTo>
                  <a:lnTo>
                    <a:pt x="328549" y="31216"/>
                  </a:lnTo>
                  <a:lnTo>
                    <a:pt x="326440" y="28702"/>
                  </a:lnTo>
                  <a:lnTo>
                    <a:pt x="320751" y="25438"/>
                  </a:lnTo>
                  <a:lnTo>
                    <a:pt x="317233" y="24638"/>
                  </a:lnTo>
                  <a:lnTo>
                    <a:pt x="310019" y="24638"/>
                  </a:lnTo>
                  <a:lnTo>
                    <a:pt x="294767" y="34340"/>
                  </a:lnTo>
                  <a:lnTo>
                    <a:pt x="294767" y="25793"/>
                  </a:lnTo>
                  <a:lnTo>
                    <a:pt x="283857" y="25793"/>
                  </a:lnTo>
                  <a:lnTo>
                    <a:pt x="283857" y="80708"/>
                  </a:lnTo>
                  <a:lnTo>
                    <a:pt x="294767" y="80708"/>
                  </a:lnTo>
                  <a:lnTo>
                    <a:pt x="294767" y="45656"/>
                  </a:lnTo>
                  <a:lnTo>
                    <a:pt x="295135" y="43929"/>
                  </a:lnTo>
                  <a:lnTo>
                    <a:pt x="307289" y="34480"/>
                  </a:lnTo>
                  <a:lnTo>
                    <a:pt x="309410" y="34480"/>
                  </a:lnTo>
                  <a:lnTo>
                    <a:pt x="312026" y="34340"/>
                  </a:lnTo>
                  <a:lnTo>
                    <a:pt x="321195" y="44831"/>
                  </a:lnTo>
                  <a:lnTo>
                    <a:pt x="321195" y="80708"/>
                  </a:lnTo>
                  <a:lnTo>
                    <a:pt x="332117" y="80708"/>
                  </a:lnTo>
                  <a:lnTo>
                    <a:pt x="332117" y="42138"/>
                  </a:lnTo>
                  <a:close/>
                </a:path>
                <a:path w="398780" h="81915">
                  <a:moveTo>
                    <a:pt x="398691" y="25717"/>
                  </a:moveTo>
                  <a:lnTo>
                    <a:pt x="388150" y="25717"/>
                  </a:lnTo>
                  <a:lnTo>
                    <a:pt x="388150" y="56718"/>
                  </a:lnTo>
                  <a:lnTo>
                    <a:pt x="387426" y="59956"/>
                  </a:lnTo>
                  <a:lnTo>
                    <a:pt x="384517" y="65595"/>
                  </a:lnTo>
                  <a:lnTo>
                    <a:pt x="382511" y="67779"/>
                  </a:lnTo>
                  <a:lnTo>
                    <a:pt x="377405" y="71018"/>
                  </a:lnTo>
                  <a:lnTo>
                    <a:pt x="374497" y="71805"/>
                  </a:lnTo>
                  <a:lnTo>
                    <a:pt x="367855" y="71805"/>
                  </a:lnTo>
                  <a:lnTo>
                    <a:pt x="354418" y="56718"/>
                  </a:lnTo>
                  <a:lnTo>
                    <a:pt x="354418" y="49466"/>
                  </a:lnTo>
                  <a:lnTo>
                    <a:pt x="367931" y="34594"/>
                  </a:lnTo>
                  <a:lnTo>
                    <a:pt x="374421" y="34594"/>
                  </a:lnTo>
                  <a:lnTo>
                    <a:pt x="388150" y="56718"/>
                  </a:lnTo>
                  <a:lnTo>
                    <a:pt x="388150" y="25717"/>
                  </a:lnTo>
                  <a:lnTo>
                    <a:pt x="387654" y="25717"/>
                  </a:lnTo>
                  <a:lnTo>
                    <a:pt x="387718" y="34163"/>
                  </a:lnTo>
                  <a:lnTo>
                    <a:pt x="386588" y="32372"/>
                  </a:lnTo>
                  <a:lnTo>
                    <a:pt x="372198" y="24574"/>
                  </a:lnTo>
                  <a:lnTo>
                    <a:pt x="364401" y="24574"/>
                  </a:lnTo>
                  <a:lnTo>
                    <a:pt x="343281" y="47523"/>
                  </a:lnTo>
                  <a:lnTo>
                    <a:pt x="343281" y="58508"/>
                  </a:lnTo>
                  <a:lnTo>
                    <a:pt x="363702" y="81686"/>
                  </a:lnTo>
                  <a:lnTo>
                    <a:pt x="370992" y="81686"/>
                  </a:lnTo>
                  <a:lnTo>
                    <a:pt x="387616" y="72313"/>
                  </a:lnTo>
                  <a:lnTo>
                    <a:pt x="387654" y="80645"/>
                  </a:lnTo>
                  <a:lnTo>
                    <a:pt x="398691" y="80645"/>
                  </a:lnTo>
                  <a:lnTo>
                    <a:pt x="398691" y="72237"/>
                  </a:lnTo>
                  <a:lnTo>
                    <a:pt x="398691" y="71805"/>
                  </a:lnTo>
                  <a:lnTo>
                    <a:pt x="398691" y="34594"/>
                  </a:lnTo>
                  <a:lnTo>
                    <a:pt x="398691" y="34163"/>
                  </a:lnTo>
                  <a:lnTo>
                    <a:pt x="398691" y="25717"/>
                  </a:lnTo>
                  <a:close/>
                </a:path>
              </a:pathLst>
            </a:custGeom>
            <a:solidFill>
              <a:srgbClr val="003E7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3" name="TextBox 52"/>
          <p:cNvSpPr txBox="1"/>
          <p:nvPr/>
        </p:nvSpPr>
        <p:spPr>
          <a:xfrm>
            <a:off x="704074" y="465574"/>
            <a:ext cx="10851018" cy="544764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rPr>
              <a:t>CYP Charter 25</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white"/>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white"/>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prstClr val="white"/>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white"/>
                </a:solidFill>
                <a:effectLst/>
                <a:uLnTx/>
                <a:uFillTx/>
                <a:latin typeface="Calibri"/>
              </a:rPr>
              <a:t>Call for evidence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white"/>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white"/>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white"/>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white"/>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white"/>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alibri"/>
              </a:rPr>
              <a:t>      change.yef@youthendowmentfund.org.uk</a:t>
            </a:r>
            <a:r>
              <a:rPr kumimoji="0" lang="en-GB" sz="2000" b="0" i="0" u="none" strike="noStrike" kern="0" cap="none" spc="0" normalizeH="0" baseline="0" noProof="0" dirty="0">
                <a:ln>
                  <a:noFill/>
                </a:ln>
                <a:solidFill>
                  <a:prstClr val="white"/>
                </a:solidFill>
                <a:effectLst/>
                <a:uLnTx/>
                <a:uFillTx/>
                <a:latin typeface="Calibri"/>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ysClr val="windowText" lastClr="000000"/>
              </a:solidFill>
              <a:effectLst/>
              <a:uLnTx/>
              <a:uFillTx/>
            </a:endParaRPr>
          </a:p>
        </p:txBody>
      </p:sp>
      <p:pic>
        <p:nvPicPr>
          <p:cNvPr id="54" name="Graphic 2" descr="Megaphone with solid fill">
            <a:extLst>
              <a:ext uri="{FF2B5EF4-FFF2-40B4-BE49-F238E27FC236}">
                <a16:creationId xmlns:a16="http://schemas.microsoft.com/office/drawing/2014/main" id="{32947617-EBCF-324D-9121-B70AE61842E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rot="291372">
            <a:off x="7513403" y="1635325"/>
            <a:ext cx="1273428" cy="1303803"/>
          </a:xfrm>
          <a:prstGeom prst="rect">
            <a:avLst/>
          </a:prstGeom>
        </p:spPr>
      </p:pic>
      <p:pic>
        <p:nvPicPr>
          <p:cNvPr id="55" name="Picture 54"/>
          <p:cNvPicPr>
            <a:picLocks noChangeAspect="1"/>
          </p:cNvPicPr>
          <p:nvPr/>
        </p:nvPicPr>
        <p:blipFill>
          <a:blip r:embed="rId8"/>
          <a:stretch>
            <a:fillRect/>
          </a:stretch>
        </p:blipFill>
        <p:spPr>
          <a:xfrm>
            <a:off x="4119220" y="3902636"/>
            <a:ext cx="4053906" cy="1135422"/>
          </a:xfrm>
          <a:prstGeom prst="rect">
            <a:avLst/>
          </a:prstGeom>
        </p:spPr>
      </p:pic>
    </p:spTree>
    <p:extLst>
      <p:ext uri="{BB962C8B-B14F-4D97-AF65-F5344CB8AC3E}">
        <p14:creationId xmlns:p14="http://schemas.microsoft.com/office/powerpoint/2010/main" val="1243502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92363"/>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C09BA47-7CF7-5836-7ECC-C5545FFE2083}"/>
              </a:ext>
            </a:extLst>
          </p:cNvPr>
          <p:cNvSpPr txBox="1"/>
          <p:nvPr/>
        </p:nvSpPr>
        <p:spPr>
          <a:xfrm>
            <a:off x="0" y="0"/>
            <a:ext cx="5084748" cy="6858000"/>
          </a:xfrm>
          <a:prstGeom prst="rect">
            <a:avLst/>
          </a:prstGeom>
          <a:solidFill>
            <a:schemeClr val="bg1"/>
          </a:solidFill>
        </p:spPr>
        <p:txBody>
          <a:bodyPr wrap="square" rtlCol="0">
            <a:spAutoFit/>
          </a:bodyPr>
          <a:lstStyle/>
          <a:p>
            <a:endParaRPr lang="en-GB" dirty="0"/>
          </a:p>
        </p:txBody>
      </p:sp>
      <p:pic>
        <p:nvPicPr>
          <p:cNvPr id="1032" name="Picture 8" descr="APPG on Inclusive Growth | EXPERT HUB – OP ED: THEORETICAL UNDERPINNINGS">
            <a:extLst>
              <a:ext uri="{FF2B5EF4-FFF2-40B4-BE49-F238E27FC236}">
                <a16:creationId xmlns:a16="http://schemas.microsoft.com/office/drawing/2014/main" id="{00ED9BCC-9AFB-92FD-0CD8-5831E9913F88}"/>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86512" y="3505481"/>
            <a:ext cx="3406923" cy="25551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A650418-305D-4FA9-D09D-3AC41D841B8B}"/>
              </a:ext>
            </a:extLst>
          </p:cNvPr>
          <p:cNvSpPr txBox="1"/>
          <p:nvPr/>
        </p:nvSpPr>
        <p:spPr>
          <a:xfrm>
            <a:off x="5600255" y="1912816"/>
            <a:ext cx="6272613" cy="2831544"/>
          </a:xfrm>
          <a:prstGeom prst="rect">
            <a:avLst/>
          </a:prstGeom>
          <a:noFill/>
        </p:spPr>
        <p:txBody>
          <a:bodyPr wrap="square" rtlCol="0">
            <a:spAutoFit/>
          </a:bodyPr>
          <a:lstStyle/>
          <a:p>
            <a:r>
              <a:rPr lang="en-GB" sz="4000" dirty="0">
                <a:solidFill>
                  <a:schemeClr val="bg1"/>
                </a:solidFill>
                <a:latin typeface="Abadi" panose="020B0604020104020204" pitchFamily="34" charset="0"/>
              </a:rPr>
              <a:t>Superintendent Caroline Hemingway </a:t>
            </a:r>
          </a:p>
          <a:p>
            <a:endParaRPr lang="en-GB" sz="4000" dirty="0">
              <a:solidFill>
                <a:schemeClr val="bg1"/>
              </a:solidFill>
              <a:latin typeface="Abadi" panose="020B0604020104020204" pitchFamily="34" charset="0"/>
            </a:endParaRPr>
          </a:p>
          <a:p>
            <a:r>
              <a:rPr lang="en-GB" sz="4000" dirty="0">
                <a:solidFill>
                  <a:schemeClr val="bg1"/>
                </a:solidFill>
                <a:latin typeface="Abadi" panose="020B0604020104020204" pitchFamily="34" charset="0"/>
              </a:rPr>
              <a:t>Gary </a:t>
            </a:r>
            <a:r>
              <a:rPr lang="en-GB" sz="4000" dirty="0" err="1">
                <a:solidFill>
                  <a:schemeClr val="bg1"/>
                </a:solidFill>
                <a:latin typeface="Abadi" panose="020B0604020104020204" pitchFamily="34" charset="0"/>
              </a:rPr>
              <a:t>Trowsdale</a:t>
            </a:r>
            <a:endParaRPr lang="en-GB" sz="4000" dirty="0">
              <a:solidFill>
                <a:schemeClr val="bg1"/>
              </a:solidFill>
              <a:latin typeface="Abadi" panose="020B0604020104020204" pitchFamily="34" charset="0"/>
            </a:endParaRPr>
          </a:p>
          <a:p>
            <a:endParaRPr lang="en-GB" dirty="0"/>
          </a:p>
        </p:txBody>
      </p:sp>
      <p:pic>
        <p:nvPicPr>
          <p:cNvPr id="7" name="Picture 6" descr="A purple and white logo&#10;&#10;Description automatically generated">
            <a:extLst>
              <a:ext uri="{FF2B5EF4-FFF2-40B4-BE49-F238E27FC236}">
                <a16:creationId xmlns:a16="http://schemas.microsoft.com/office/drawing/2014/main" id="{340E2862-46AA-0BEB-B256-771803F858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590" y="906072"/>
            <a:ext cx="4154592" cy="1802083"/>
          </a:xfrm>
          <a:prstGeom prst="rect">
            <a:avLst/>
          </a:prstGeom>
        </p:spPr>
      </p:pic>
    </p:spTree>
    <p:extLst>
      <p:ext uri="{BB962C8B-B14F-4D97-AF65-F5344CB8AC3E}">
        <p14:creationId xmlns:p14="http://schemas.microsoft.com/office/powerpoint/2010/main" val="2030603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rcRect l="16396" t="15000" r="12182" b="7778"/>
          <a:stretch/>
        </p:blipFill>
        <p:spPr>
          <a:xfrm>
            <a:off x="4940300" y="427396"/>
            <a:ext cx="2832100" cy="2275502"/>
          </a:xfrm>
          <a:prstGeom prst="rect">
            <a:avLst/>
          </a:prstGeom>
        </p:spPr>
      </p:pic>
      <p:sp>
        <p:nvSpPr>
          <p:cNvPr id="2" name="Rectangle 1"/>
          <p:cNvSpPr/>
          <p:nvPr/>
        </p:nvSpPr>
        <p:spPr>
          <a:xfrm>
            <a:off x="0" y="6201255"/>
            <a:ext cx="12192000" cy="65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418EE1-1E0B-D415-1A84-0E1EAABE10C1}"/>
              </a:ext>
            </a:extLst>
          </p:cNvPr>
          <p:cNvSpPr txBox="1"/>
          <p:nvPr/>
        </p:nvSpPr>
        <p:spPr>
          <a:xfrm>
            <a:off x="2954337" y="2908608"/>
            <a:ext cx="6753225" cy="2492990"/>
          </a:xfrm>
          <a:prstGeom prst="rect">
            <a:avLst/>
          </a:prstGeom>
          <a:noFill/>
        </p:spPr>
        <p:txBody>
          <a:bodyPr wrap="square" rtlCol="0">
            <a:spAutoFit/>
          </a:bodyPr>
          <a:lstStyle/>
          <a:p>
            <a:pPr algn="ctr"/>
            <a:endParaRPr lang="en-GB" sz="2000" dirty="0">
              <a:solidFill>
                <a:schemeClr val="bg1"/>
              </a:solidFill>
              <a:latin typeface="Montserrat" pitchFamily="2" charset="77"/>
            </a:endParaRPr>
          </a:p>
          <a:p>
            <a:pPr algn="ctr"/>
            <a:r>
              <a:rPr lang="en-GB" sz="2000" b="0" i="0" u="none" strike="noStrike" dirty="0">
                <a:solidFill>
                  <a:schemeClr val="bg1"/>
                </a:solidFill>
                <a:effectLst/>
                <a:latin typeface="Montserrat" pitchFamily="2" charset="77"/>
              </a:rPr>
              <a:t>A broad-church approach to </a:t>
            </a:r>
            <a:r>
              <a:rPr lang="en-GB" sz="2000" b="1" i="0" u="none" strike="noStrike" dirty="0">
                <a:solidFill>
                  <a:schemeClr val="bg1"/>
                </a:solidFill>
                <a:effectLst/>
                <a:latin typeface="Montserrat" pitchFamily="2" charset="77"/>
              </a:rPr>
              <a:t>public health</a:t>
            </a:r>
          </a:p>
          <a:p>
            <a:pPr algn="ctr"/>
            <a:r>
              <a:rPr lang="en-GB" sz="2000" b="0" i="0" u="none" strike="noStrike" dirty="0">
                <a:solidFill>
                  <a:schemeClr val="bg1"/>
                </a:solidFill>
                <a:effectLst/>
                <a:latin typeface="Montserrat" pitchFamily="2" charset="77"/>
              </a:rPr>
              <a:t/>
            </a:r>
            <a:br>
              <a:rPr lang="en-GB" sz="2000" b="0" i="0" u="none" strike="noStrike" dirty="0">
                <a:solidFill>
                  <a:schemeClr val="bg1"/>
                </a:solidFill>
                <a:effectLst/>
                <a:latin typeface="Montserrat" pitchFamily="2" charset="77"/>
              </a:rPr>
            </a:br>
            <a:endParaRPr lang="en-GB" sz="2000" b="0" i="0" u="none" strike="noStrike" dirty="0">
              <a:solidFill>
                <a:schemeClr val="bg1"/>
              </a:solidFill>
              <a:effectLst/>
              <a:latin typeface="Montserrat" pitchFamily="2" charset="77"/>
            </a:endParaRPr>
          </a:p>
          <a:p>
            <a:pPr algn="ctr"/>
            <a:r>
              <a:rPr lang="en-GB" sz="2800" b="1" i="0" u="none" strike="noStrike" dirty="0">
                <a:solidFill>
                  <a:schemeClr val="bg1"/>
                </a:solidFill>
                <a:effectLst/>
                <a:latin typeface="Montserrat" pitchFamily="2" charset="77"/>
              </a:rPr>
              <a:t>"Our Children, not somebody else's problem"</a:t>
            </a:r>
          </a:p>
          <a:p>
            <a:pPr algn="ctr"/>
            <a:endParaRPr lang="en-US" sz="2000" dirty="0">
              <a:solidFill>
                <a:schemeClr val="bg1"/>
              </a:solidFill>
              <a:latin typeface="Montserrat" pitchFamily="2" charset="77"/>
            </a:endParaRPr>
          </a:p>
        </p:txBody>
      </p:sp>
    </p:spTree>
    <p:extLst>
      <p:ext uri="{BB962C8B-B14F-4D97-AF65-F5344CB8AC3E}">
        <p14:creationId xmlns:p14="http://schemas.microsoft.com/office/powerpoint/2010/main" val="2557129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9588563-42FA-6863-0DF7-521846814C0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65E0443-6126-85B6-36B2-C83E6C8B5893}"/>
              </a:ext>
            </a:extLst>
          </p:cNvPr>
          <p:cNvSpPr/>
          <p:nvPr/>
        </p:nvSpPr>
        <p:spPr>
          <a:xfrm>
            <a:off x="0" y="6201255"/>
            <a:ext cx="12192000" cy="65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19BB179-EF03-1409-E718-482C5C21C927}"/>
              </a:ext>
            </a:extLst>
          </p:cNvPr>
          <p:cNvSpPr txBox="1"/>
          <p:nvPr/>
        </p:nvSpPr>
        <p:spPr>
          <a:xfrm>
            <a:off x="506437" y="379828"/>
            <a:ext cx="4549643" cy="769441"/>
          </a:xfrm>
          <a:prstGeom prst="rect">
            <a:avLst/>
          </a:prstGeom>
          <a:noFill/>
        </p:spPr>
        <p:txBody>
          <a:bodyPr wrap="none" rtlCol="0">
            <a:spAutoFit/>
          </a:bodyPr>
          <a:lstStyle/>
          <a:p>
            <a:r>
              <a:rPr lang="en-US" sz="4400" dirty="0">
                <a:solidFill>
                  <a:schemeClr val="bg1"/>
                </a:solidFill>
                <a:latin typeface="Montserrat" pitchFamily="2" charset="77"/>
                <a:ea typeface="Abadi MT Condensed Light" charset="0"/>
                <a:cs typeface="Abadi MT Condensed Light" charset="0"/>
              </a:rPr>
              <a:t>WHO ARE WE?</a:t>
            </a:r>
          </a:p>
        </p:txBody>
      </p:sp>
      <p:sp>
        <p:nvSpPr>
          <p:cNvPr id="5" name="TextBox 4">
            <a:extLst>
              <a:ext uri="{FF2B5EF4-FFF2-40B4-BE49-F238E27FC236}">
                <a16:creationId xmlns:a16="http://schemas.microsoft.com/office/drawing/2014/main" id="{EF7EAFBA-369C-BAEB-D39C-978C67EDD39F}"/>
              </a:ext>
            </a:extLst>
          </p:cNvPr>
          <p:cNvSpPr txBox="1"/>
          <p:nvPr/>
        </p:nvSpPr>
        <p:spPr>
          <a:xfrm>
            <a:off x="506437" y="1690103"/>
            <a:ext cx="9398000" cy="3970318"/>
          </a:xfrm>
          <a:prstGeom prst="rect">
            <a:avLst/>
          </a:prstGeom>
          <a:noFill/>
        </p:spPr>
        <p:txBody>
          <a:bodyPr wrap="square" rtlCol="0">
            <a:spAutoFit/>
          </a:bodyPr>
          <a:lstStyle/>
          <a:p>
            <a:r>
              <a:rPr lang="en-GB" sz="1800" kern="0" dirty="0">
                <a:solidFill>
                  <a:schemeClr val="bg1"/>
                </a:solidFill>
                <a:effectLst/>
                <a:latin typeface="Montserrat" pitchFamily="2" charset="77"/>
                <a:ea typeface="Times New Roman" panose="02020603050405020304" pitchFamily="18" charset="0"/>
                <a:cs typeface="Times New Roman" panose="02020603050405020304" pitchFamily="18" charset="0"/>
              </a:rPr>
              <a:t>▪︎ A membership cooperative made up of leading youth work orgs and VRU'S</a:t>
            </a:r>
            <a:endParaRPr lang="en-GB" sz="1800" kern="100" dirty="0">
              <a:solidFill>
                <a:schemeClr val="bg1"/>
              </a:solidFill>
              <a:effectLst/>
              <a:latin typeface="Montserrat" pitchFamily="2" charset="77"/>
              <a:ea typeface="Aptos" panose="020B0004020202020204" pitchFamily="34" charset="0"/>
              <a:cs typeface="Times New Roman" panose="02020603050405020304" pitchFamily="18" charset="0"/>
            </a:endParaRPr>
          </a:p>
          <a:p>
            <a:r>
              <a:rPr lang="en-GB" sz="1800" kern="0" dirty="0">
                <a:solidFill>
                  <a:schemeClr val="bg1"/>
                </a:solidFill>
                <a:effectLst/>
                <a:latin typeface="Montserrat" pitchFamily="2" charset="77"/>
                <a:ea typeface="Times New Roman" panose="02020603050405020304" pitchFamily="18" charset="0"/>
                <a:cs typeface="Times New Roman" panose="02020603050405020304" pitchFamily="18" charset="0"/>
              </a:rPr>
              <a:t> </a:t>
            </a:r>
            <a:endParaRPr lang="en-GB" sz="1800" kern="100" dirty="0">
              <a:solidFill>
                <a:schemeClr val="bg1"/>
              </a:solidFill>
              <a:effectLst/>
              <a:latin typeface="Montserrat" pitchFamily="2" charset="77"/>
              <a:ea typeface="Aptos" panose="020B0004020202020204" pitchFamily="34" charset="0"/>
              <a:cs typeface="Times New Roman" panose="02020603050405020304" pitchFamily="18" charset="0"/>
            </a:endParaRPr>
          </a:p>
          <a:p>
            <a:r>
              <a:rPr lang="en-GB" sz="1800" kern="0" dirty="0">
                <a:solidFill>
                  <a:schemeClr val="bg1"/>
                </a:solidFill>
                <a:effectLst/>
                <a:latin typeface="Montserrat" pitchFamily="2" charset="77"/>
                <a:ea typeface="Times New Roman" panose="02020603050405020304" pitchFamily="18" charset="0"/>
                <a:cs typeface="Times New Roman" panose="02020603050405020304" pitchFamily="18" charset="0"/>
              </a:rPr>
              <a:t>▪︎ Originally launched as a legacy project to commemorate 20th anniversary Damilola Taylor tragedy in Peckham London </a:t>
            </a:r>
            <a:endParaRPr lang="en-GB" sz="1800" kern="100" dirty="0">
              <a:solidFill>
                <a:schemeClr val="bg1"/>
              </a:solidFill>
              <a:effectLst/>
              <a:latin typeface="Montserrat" pitchFamily="2" charset="77"/>
              <a:ea typeface="Aptos" panose="020B0004020202020204" pitchFamily="34" charset="0"/>
              <a:cs typeface="Times New Roman" panose="02020603050405020304" pitchFamily="18" charset="0"/>
            </a:endParaRPr>
          </a:p>
          <a:p>
            <a:r>
              <a:rPr lang="en-GB" sz="1800" kern="0" dirty="0">
                <a:solidFill>
                  <a:schemeClr val="bg1"/>
                </a:solidFill>
                <a:effectLst/>
                <a:latin typeface="Montserrat" pitchFamily="2" charset="77"/>
                <a:ea typeface="Times New Roman" panose="02020603050405020304" pitchFamily="18" charset="0"/>
                <a:cs typeface="Times New Roman" panose="02020603050405020304" pitchFamily="18" charset="0"/>
              </a:rPr>
              <a:t> </a:t>
            </a:r>
            <a:endParaRPr lang="en-GB" sz="1800" kern="100" dirty="0">
              <a:solidFill>
                <a:schemeClr val="bg1"/>
              </a:solidFill>
              <a:effectLst/>
              <a:latin typeface="Montserrat" pitchFamily="2" charset="77"/>
              <a:ea typeface="Aptos" panose="020B0004020202020204" pitchFamily="34" charset="0"/>
              <a:cs typeface="Times New Roman" panose="02020603050405020304" pitchFamily="18" charset="0"/>
            </a:endParaRPr>
          </a:p>
          <a:p>
            <a:r>
              <a:rPr lang="en-GB" sz="1800" kern="0" dirty="0">
                <a:solidFill>
                  <a:schemeClr val="bg1"/>
                </a:solidFill>
                <a:effectLst/>
                <a:latin typeface="Montserrat" pitchFamily="2" charset="77"/>
                <a:ea typeface="Times New Roman" panose="02020603050405020304" pitchFamily="18" charset="0"/>
                <a:cs typeface="Times New Roman" panose="02020603050405020304" pitchFamily="18" charset="0"/>
              </a:rPr>
              <a:t>▪︎ Our mission was to create an interface between the entire UK Youth sector and national VRU network</a:t>
            </a:r>
            <a:endParaRPr lang="en-GB" sz="1800" kern="100" dirty="0">
              <a:solidFill>
                <a:schemeClr val="bg1"/>
              </a:solidFill>
              <a:effectLst/>
              <a:latin typeface="Montserrat" pitchFamily="2" charset="77"/>
              <a:ea typeface="Aptos" panose="020B0004020202020204" pitchFamily="34" charset="0"/>
              <a:cs typeface="Times New Roman" panose="02020603050405020304" pitchFamily="18" charset="0"/>
            </a:endParaRPr>
          </a:p>
          <a:p>
            <a:r>
              <a:rPr lang="en-GB" sz="1800" kern="0" dirty="0">
                <a:solidFill>
                  <a:schemeClr val="bg1"/>
                </a:solidFill>
                <a:effectLst/>
                <a:latin typeface="Montserrat" pitchFamily="2" charset="77"/>
                <a:ea typeface="Times New Roman" panose="02020603050405020304" pitchFamily="18" charset="0"/>
                <a:cs typeface="Times New Roman" panose="02020603050405020304" pitchFamily="18" charset="0"/>
              </a:rPr>
              <a:t> </a:t>
            </a:r>
            <a:endParaRPr lang="en-GB" sz="1800" kern="100" dirty="0">
              <a:solidFill>
                <a:schemeClr val="bg1"/>
              </a:solidFill>
              <a:effectLst/>
              <a:latin typeface="Montserrat" pitchFamily="2" charset="77"/>
              <a:ea typeface="Aptos" panose="020B0004020202020204" pitchFamily="34" charset="0"/>
              <a:cs typeface="Times New Roman" panose="02020603050405020304" pitchFamily="18" charset="0"/>
            </a:endParaRPr>
          </a:p>
          <a:p>
            <a:r>
              <a:rPr lang="en-GB" sz="1800" kern="0" dirty="0">
                <a:solidFill>
                  <a:schemeClr val="bg1"/>
                </a:solidFill>
                <a:effectLst/>
                <a:latin typeface="Montserrat" pitchFamily="2" charset="77"/>
                <a:ea typeface="Times New Roman" panose="02020603050405020304" pitchFamily="18" charset="0"/>
                <a:cs typeface="Times New Roman" panose="02020603050405020304" pitchFamily="18" charset="0"/>
              </a:rPr>
              <a:t>▪︎ We stage hope Hack events across the UK creating safer spaces where young people share their views on what a fairer society could look like </a:t>
            </a:r>
            <a:endParaRPr lang="en-GB" sz="1800" kern="100" dirty="0">
              <a:solidFill>
                <a:schemeClr val="bg1"/>
              </a:solidFill>
              <a:effectLst/>
              <a:latin typeface="Montserrat" pitchFamily="2" charset="77"/>
              <a:ea typeface="Aptos" panose="020B0004020202020204" pitchFamily="34" charset="0"/>
              <a:cs typeface="Times New Roman" panose="02020603050405020304" pitchFamily="18" charset="0"/>
            </a:endParaRPr>
          </a:p>
          <a:p>
            <a:r>
              <a:rPr lang="en-GB" sz="1800" kern="0" dirty="0">
                <a:solidFill>
                  <a:schemeClr val="bg1"/>
                </a:solidFill>
                <a:effectLst/>
                <a:latin typeface="Montserrat" pitchFamily="2" charset="77"/>
                <a:ea typeface="Times New Roman" panose="02020603050405020304" pitchFamily="18" charset="0"/>
                <a:cs typeface="Times New Roman" panose="02020603050405020304" pitchFamily="18" charset="0"/>
              </a:rPr>
              <a:t> </a:t>
            </a:r>
            <a:endParaRPr lang="en-GB" sz="1800" kern="100" dirty="0">
              <a:solidFill>
                <a:schemeClr val="bg1"/>
              </a:solidFill>
              <a:effectLst/>
              <a:latin typeface="Montserrat" pitchFamily="2" charset="77"/>
              <a:ea typeface="Aptos" panose="020B0004020202020204" pitchFamily="34" charset="0"/>
              <a:cs typeface="Times New Roman" panose="02020603050405020304" pitchFamily="18" charset="0"/>
            </a:endParaRPr>
          </a:p>
          <a:p>
            <a:r>
              <a:rPr lang="en-GB" sz="1800" kern="0" dirty="0">
                <a:solidFill>
                  <a:schemeClr val="bg1"/>
                </a:solidFill>
                <a:effectLst/>
                <a:latin typeface="Montserrat" pitchFamily="2" charset="77"/>
                <a:ea typeface="Times New Roman" panose="02020603050405020304" pitchFamily="18" charset="0"/>
                <a:cs typeface="Times New Roman" panose="02020603050405020304" pitchFamily="18" charset="0"/>
              </a:rPr>
              <a:t>▪︎ We have currently staged 37 Hope Hacks across the UK engaging almost 4,000 youth voices </a:t>
            </a:r>
            <a:endParaRPr lang="en-GB" sz="1800" kern="100" dirty="0">
              <a:solidFill>
                <a:schemeClr val="bg1"/>
              </a:solidFill>
              <a:effectLst/>
              <a:latin typeface="Montserrat" pitchFamily="2" charset="77"/>
              <a:ea typeface="Aptos" panose="020B0004020202020204" pitchFamily="34" charset="0"/>
              <a:cs typeface="Times New Roman" panose="02020603050405020304" pitchFamily="18" charset="0"/>
            </a:endParaRPr>
          </a:p>
          <a:p>
            <a:endParaRPr lang="en-US" dirty="0">
              <a:solidFill>
                <a:schemeClr val="bg1"/>
              </a:solidFill>
              <a:latin typeface="Montserrat" pitchFamily="2" charset="77"/>
            </a:endParaRPr>
          </a:p>
        </p:txBody>
      </p:sp>
    </p:spTree>
    <p:extLst>
      <p:ext uri="{BB962C8B-B14F-4D97-AF65-F5344CB8AC3E}">
        <p14:creationId xmlns:p14="http://schemas.microsoft.com/office/powerpoint/2010/main" val="700729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D44E1AB-0774-091E-980F-E776D20697D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C68119C-A6AF-744D-9922-ABF73ED5934E}"/>
              </a:ext>
            </a:extLst>
          </p:cNvPr>
          <p:cNvSpPr/>
          <p:nvPr/>
        </p:nvSpPr>
        <p:spPr>
          <a:xfrm>
            <a:off x="0" y="6201255"/>
            <a:ext cx="12192000" cy="65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93F1AE9-FCE6-496B-E800-444E18638C79}"/>
              </a:ext>
            </a:extLst>
          </p:cNvPr>
          <p:cNvSpPr txBox="1"/>
          <p:nvPr/>
        </p:nvSpPr>
        <p:spPr>
          <a:xfrm>
            <a:off x="506437" y="379828"/>
            <a:ext cx="373852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Montserrat" pitchFamily="2" charset="77"/>
                <a:ea typeface="Abadi MT Condensed Light" charset="0"/>
                <a:cs typeface="Abadi MT Condensed Light" charset="0"/>
              </a:rPr>
              <a:t>OBJECTIVES</a:t>
            </a:r>
          </a:p>
        </p:txBody>
      </p:sp>
      <p:sp>
        <p:nvSpPr>
          <p:cNvPr id="4" name="TextBox 3">
            <a:extLst>
              <a:ext uri="{FF2B5EF4-FFF2-40B4-BE49-F238E27FC236}">
                <a16:creationId xmlns:a16="http://schemas.microsoft.com/office/drawing/2014/main" id="{159204AC-40D1-80AC-85F2-AF429B7DBB2C}"/>
              </a:ext>
            </a:extLst>
          </p:cNvPr>
          <p:cNvSpPr txBox="1"/>
          <p:nvPr/>
        </p:nvSpPr>
        <p:spPr>
          <a:xfrm>
            <a:off x="506437" y="1690103"/>
            <a:ext cx="9398000" cy="3416320"/>
          </a:xfrm>
          <a:prstGeom prst="rect">
            <a:avLst/>
          </a:prstGeom>
          <a:noFill/>
        </p:spPr>
        <p:txBody>
          <a:bodyPr wrap="square" rtlCol="0">
            <a:spAutoFit/>
          </a:bodyPr>
          <a:lstStyle/>
          <a:p>
            <a:r>
              <a:rPr lang="en-GB" sz="1800" kern="0" dirty="0">
                <a:solidFill>
                  <a:schemeClr val="bg1"/>
                </a:solidFill>
                <a:effectLst/>
                <a:latin typeface="Montserrat" pitchFamily="2" charset="77"/>
                <a:ea typeface="Times New Roman" panose="02020603050405020304" pitchFamily="18" charset="0"/>
                <a:cs typeface="Times New Roman" panose="02020603050405020304" pitchFamily="18" charset="0"/>
              </a:rPr>
              <a:t>▪︎ To listen to what young people are asking for and to find solutions to acting on what's being said </a:t>
            </a:r>
            <a:endParaRPr lang="en-GB" sz="1800" kern="100" dirty="0">
              <a:solidFill>
                <a:schemeClr val="bg1"/>
              </a:solidFill>
              <a:effectLst/>
              <a:latin typeface="Montserrat" pitchFamily="2" charset="77"/>
              <a:ea typeface="Aptos" panose="020B0004020202020204" pitchFamily="34" charset="0"/>
              <a:cs typeface="Times New Roman" panose="02020603050405020304" pitchFamily="18" charset="0"/>
            </a:endParaRPr>
          </a:p>
          <a:p>
            <a:r>
              <a:rPr lang="en-GB" sz="1800" kern="0" dirty="0">
                <a:solidFill>
                  <a:schemeClr val="bg1"/>
                </a:solidFill>
                <a:effectLst/>
                <a:latin typeface="Montserrat" pitchFamily="2" charset="77"/>
                <a:ea typeface="Times New Roman" panose="02020603050405020304" pitchFamily="18" charset="0"/>
                <a:cs typeface="Times New Roman" panose="02020603050405020304" pitchFamily="18" charset="0"/>
              </a:rPr>
              <a:t> </a:t>
            </a:r>
            <a:endParaRPr lang="en-GB" sz="1800" kern="100" dirty="0">
              <a:solidFill>
                <a:schemeClr val="bg1"/>
              </a:solidFill>
              <a:effectLst/>
              <a:latin typeface="Montserrat" pitchFamily="2" charset="77"/>
              <a:ea typeface="Aptos" panose="020B0004020202020204" pitchFamily="34" charset="0"/>
              <a:cs typeface="Times New Roman" panose="02020603050405020304" pitchFamily="18" charset="0"/>
            </a:endParaRPr>
          </a:p>
          <a:p>
            <a:r>
              <a:rPr lang="en-GB" sz="1800" kern="0" dirty="0">
                <a:solidFill>
                  <a:schemeClr val="bg1"/>
                </a:solidFill>
                <a:effectLst/>
                <a:latin typeface="Montserrat" pitchFamily="2" charset="77"/>
                <a:ea typeface="Times New Roman" panose="02020603050405020304" pitchFamily="18" charset="0"/>
                <a:cs typeface="Times New Roman" panose="02020603050405020304" pitchFamily="18" charset="0"/>
              </a:rPr>
              <a:t>▪︎ We believe entirely in public health philosophy and prevention infrastructures being key </a:t>
            </a:r>
            <a:endParaRPr lang="en-GB" sz="1800" kern="100" dirty="0">
              <a:solidFill>
                <a:schemeClr val="bg1"/>
              </a:solidFill>
              <a:effectLst/>
              <a:latin typeface="Montserrat" pitchFamily="2" charset="77"/>
              <a:ea typeface="Aptos" panose="020B0004020202020204" pitchFamily="34" charset="0"/>
              <a:cs typeface="Times New Roman" panose="02020603050405020304" pitchFamily="18" charset="0"/>
            </a:endParaRPr>
          </a:p>
          <a:p>
            <a:r>
              <a:rPr lang="en-GB" sz="1800" kern="0" dirty="0">
                <a:solidFill>
                  <a:schemeClr val="bg1"/>
                </a:solidFill>
                <a:effectLst/>
                <a:latin typeface="Montserrat" pitchFamily="2" charset="77"/>
                <a:ea typeface="Times New Roman" panose="02020603050405020304" pitchFamily="18" charset="0"/>
                <a:cs typeface="Times New Roman" panose="02020603050405020304" pitchFamily="18" charset="0"/>
              </a:rPr>
              <a:t> </a:t>
            </a:r>
            <a:endParaRPr lang="en-GB" sz="1800" kern="100" dirty="0">
              <a:solidFill>
                <a:schemeClr val="bg1"/>
              </a:solidFill>
              <a:effectLst/>
              <a:latin typeface="Montserrat" pitchFamily="2" charset="77"/>
              <a:ea typeface="Aptos" panose="020B0004020202020204" pitchFamily="34" charset="0"/>
              <a:cs typeface="Times New Roman" panose="02020603050405020304" pitchFamily="18" charset="0"/>
            </a:endParaRPr>
          </a:p>
          <a:p>
            <a:r>
              <a:rPr lang="en-GB" sz="1800" kern="0" dirty="0">
                <a:solidFill>
                  <a:schemeClr val="bg1"/>
                </a:solidFill>
                <a:effectLst/>
                <a:latin typeface="Montserrat" pitchFamily="2" charset="77"/>
                <a:ea typeface="Times New Roman" panose="02020603050405020304" pitchFamily="18" charset="0"/>
                <a:cs typeface="Times New Roman" panose="02020603050405020304" pitchFamily="18" charset="0"/>
              </a:rPr>
              <a:t>▪︎ We believe in the VRU network and want to see it sustainably supported long term </a:t>
            </a:r>
            <a:endParaRPr lang="en-GB" sz="1800" kern="100" dirty="0">
              <a:solidFill>
                <a:schemeClr val="bg1"/>
              </a:solidFill>
              <a:effectLst/>
              <a:latin typeface="Montserrat" pitchFamily="2" charset="77"/>
              <a:ea typeface="Aptos" panose="020B0004020202020204" pitchFamily="34" charset="0"/>
              <a:cs typeface="Times New Roman" panose="02020603050405020304" pitchFamily="18" charset="0"/>
            </a:endParaRPr>
          </a:p>
          <a:p>
            <a:r>
              <a:rPr lang="en-GB" sz="1800" kern="0" dirty="0">
                <a:solidFill>
                  <a:schemeClr val="bg1"/>
                </a:solidFill>
                <a:effectLst/>
                <a:latin typeface="Montserrat" pitchFamily="2" charset="77"/>
                <a:ea typeface="Times New Roman" panose="02020603050405020304" pitchFamily="18" charset="0"/>
                <a:cs typeface="Times New Roman" panose="02020603050405020304" pitchFamily="18" charset="0"/>
              </a:rPr>
              <a:t> </a:t>
            </a:r>
            <a:endParaRPr lang="en-GB" sz="1800" kern="100" dirty="0">
              <a:solidFill>
                <a:schemeClr val="bg1"/>
              </a:solidFill>
              <a:effectLst/>
              <a:latin typeface="Montserrat" pitchFamily="2" charset="77"/>
              <a:ea typeface="Aptos" panose="020B0004020202020204" pitchFamily="34" charset="0"/>
              <a:cs typeface="Times New Roman" panose="02020603050405020304" pitchFamily="18" charset="0"/>
            </a:endParaRPr>
          </a:p>
          <a:p>
            <a:r>
              <a:rPr lang="en-GB" sz="1800" kern="0" dirty="0">
                <a:solidFill>
                  <a:schemeClr val="bg1"/>
                </a:solidFill>
                <a:effectLst/>
                <a:latin typeface="Montserrat" pitchFamily="2" charset="77"/>
                <a:ea typeface="Times New Roman" panose="02020603050405020304" pitchFamily="18" charset="0"/>
                <a:cs typeface="Times New Roman" panose="02020603050405020304" pitchFamily="18" charset="0"/>
              </a:rPr>
              <a:t>▪︎ We feel civil society has a big role to play in safeguarding vulnerable young people and that there is a clue in the word public in public health </a:t>
            </a:r>
            <a:endParaRPr lang="en-GB" sz="1800" kern="100" dirty="0">
              <a:solidFill>
                <a:schemeClr val="bg1"/>
              </a:solidFill>
              <a:effectLst/>
              <a:latin typeface="Montserrat" pitchFamily="2" charset="77"/>
              <a:ea typeface="Aptos" panose="020B0004020202020204" pitchFamily="34" charset="0"/>
              <a:cs typeface="Times New Roman" panose="02020603050405020304" pitchFamily="18" charset="0"/>
            </a:endParaRPr>
          </a:p>
          <a:p>
            <a:endParaRPr lang="en-US" dirty="0">
              <a:solidFill>
                <a:schemeClr val="bg1"/>
              </a:solidFill>
              <a:latin typeface="Montserrat" pitchFamily="2" charset="77"/>
            </a:endParaRPr>
          </a:p>
        </p:txBody>
      </p:sp>
    </p:spTree>
    <p:extLst>
      <p:ext uri="{BB962C8B-B14F-4D97-AF65-F5344CB8AC3E}">
        <p14:creationId xmlns:p14="http://schemas.microsoft.com/office/powerpoint/2010/main" val="669306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4BABA1F-67EB-F8E3-83F4-01FF7E6CEF3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3E57C67-23E4-71FA-F7D5-60FD661F2F84}"/>
              </a:ext>
            </a:extLst>
          </p:cNvPr>
          <p:cNvSpPr/>
          <p:nvPr/>
        </p:nvSpPr>
        <p:spPr>
          <a:xfrm>
            <a:off x="0" y="6201255"/>
            <a:ext cx="12192000" cy="65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B29CDA4-59BB-9826-F2E2-49E9B7975B5F}"/>
              </a:ext>
            </a:extLst>
          </p:cNvPr>
          <p:cNvSpPr txBox="1"/>
          <p:nvPr/>
        </p:nvSpPr>
        <p:spPr>
          <a:xfrm>
            <a:off x="506437" y="379828"/>
            <a:ext cx="5759910"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Montserrat" pitchFamily="2" charset="77"/>
                <a:ea typeface="Abadi MT Condensed Light" charset="0"/>
                <a:cs typeface="Abadi MT Condensed Light" charset="0"/>
              </a:rPr>
              <a:t>COMMUNICATIONS</a:t>
            </a:r>
          </a:p>
        </p:txBody>
      </p:sp>
      <p:sp>
        <p:nvSpPr>
          <p:cNvPr id="4" name="TextBox 3">
            <a:extLst>
              <a:ext uri="{FF2B5EF4-FFF2-40B4-BE49-F238E27FC236}">
                <a16:creationId xmlns:a16="http://schemas.microsoft.com/office/drawing/2014/main" id="{FE9885B9-119A-CAB8-BE90-07873E4CC559}"/>
              </a:ext>
            </a:extLst>
          </p:cNvPr>
          <p:cNvSpPr txBox="1"/>
          <p:nvPr/>
        </p:nvSpPr>
        <p:spPr>
          <a:xfrm>
            <a:off x="506437" y="1413104"/>
            <a:ext cx="10923563" cy="4524315"/>
          </a:xfrm>
          <a:prstGeom prst="rect">
            <a:avLst/>
          </a:prstGeom>
          <a:noFill/>
        </p:spPr>
        <p:txBody>
          <a:bodyPr wrap="square" rtlCol="0">
            <a:spAutoFit/>
          </a:bodyPr>
          <a:lstStyle/>
          <a:p>
            <a:r>
              <a:rPr lang="en-GB" sz="1800" kern="0" dirty="0">
                <a:solidFill>
                  <a:schemeClr val="bg1"/>
                </a:solidFill>
                <a:effectLst/>
                <a:latin typeface="Montserrat" pitchFamily="2" charset="77"/>
                <a:ea typeface="Times New Roman" panose="02020603050405020304" pitchFamily="18" charset="0"/>
                <a:cs typeface="Times New Roman" panose="02020603050405020304" pitchFamily="18" charset="0"/>
              </a:rPr>
              <a:t>▪︎ We all love the saying "It takes a village" but rarely interpret it correctly as if we do it's the perfect analogy of public health philosophy </a:t>
            </a:r>
            <a:endParaRPr lang="en-GB" sz="1800" kern="100" dirty="0">
              <a:solidFill>
                <a:schemeClr val="bg1"/>
              </a:solidFill>
              <a:effectLst/>
              <a:latin typeface="Montserrat" pitchFamily="2" charset="77"/>
              <a:ea typeface="Aptos" panose="020B0004020202020204" pitchFamily="34" charset="0"/>
              <a:cs typeface="Times New Roman" panose="02020603050405020304" pitchFamily="18" charset="0"/>
            </a:endParaRPr>
          </a:p>
          <a:p>
            <a:r>
              <a:rPr lang="en-GB" sz="1800" kern="0" dirty="0">
                <a:solidFill>
                  <a:schemeClr val="bg1"/>
                </a:solidFill>
                <a:effectLst/>
                <a:latin typeface="Montserrat" pitchFamily="2" charset="77"/>
                <a:ea typeface="Times New Roman" panose="02020603050405020304" pitchFamily="18" charset="0"/>
                <a:cs typeface="Times New Roman" panose="02020603050405020304" pitchFamily="18" charset="0"/>
              </a:rPr>
              <a:t> </a:t>
            </a:r>
            <a:endParaRPr lang="en-GB" sz="1800" kern="100" dirty="0">
              <a:solidFill>
                <a:schemeClr val="bg1"/>
              </a:solidFill>
              <a:effectLst/>
              <a:latin typeface="Montserrat" pitchFamily="2" charset="77"/>
              <a:ea typeface="Aptos" panose="020B0004020202020204" pitchFamily="34" charset="0"/>
              <a:cs typeface="Times New Roman" panose="02020603050405020304" pitchFamily="18" charset="0"/>
            </a:endParaRPr>
          </a:p>
          <a:p>
            <a:r>
              <a:rPr lang="en-GB" sz="1800" kern="0" dirty="0">
                <a:solidFill>
                  <a:schemeClr val="bg1"/>
                </a:solidFill>
                <a:effectLst/>
                <a:latin typeface="Montserrat" pitchFamily="2" charset="77"/>
                <a:ea typeface="Times New Roman" panose="02020603050405020304" pitchFamily="18" charset="0"/>
                <a:cs typeface="Times New Roman" panose="02020603050405020304" pitchFamily="18" charset="0"/>
              </a:rPr>
              <a:t>Everyone in the village has a role to play its down to the village elders to connect up the dots </a:t>
            </a:r>
            <a:r>
              <a:rPr lang="en-GB" sz="1800" b="1" kern="0" dirty="0">
                <a:solidFill>
                  <a:schemeClr val="bg1"/>
                </a:solidFill>
                <a:effectLst/>
                <a:latin typeface="Montserrat" pitchFamily="2" charset="77"/>
                <a:ea typeface="Times New Roman" panose="02020603050405020304" pitchFamily="18" charset="0"/>
                <a:cs typeface="Times New Roman" panose="02020603050405020304" pitchFamily="18" charset="0"/>
              </a:rPr>
              <a:t>"Our Children not somebody else's problem" </a:t>
            </a:r>
            <a:endParaRPr lang="en-GB" sz="1800" b="1" kern="100" dirty="0">
              <a:solidFill>
                <a:schemeClr val="bg1"/>
              </a:solidFill>
              <a:effectLst/>
              <a:latin typeface="Montserrat" pitchFamily="2" charset="77"/>
              <a:ea typeface="Aptos" panose="020B0004020202020204" pitchFamily="34" charset="0"/>
              <a:cs typeface="Times New Roman" panose="02020603050405020304" pitchFamily="18" charset="0"/>
            </a:endParaRPr>
          </a:p>
          <a:p>
            <a:r>
              <a:rPr lang="en-GB" sz="1800" kern="0" dirty="0">
                <a:solidFill>
                  <a:schemeClr val="bg1"/>
                </a:solidFill>
                <a:effectLst/>
                <a:latin typeface="Montserrat" pitchFamily="2" charset="77"/>
                <a:ea typeface="Times New Roman" panose="02020603050405020304" pitchFamily="18" charset="0"/>
                <a:cs typeface="Times New Roman" panose="02020603050405020304" pitchFamily="18" charset="0"/>
              </a:rPr>
              <a:t> </a:t>
            </a:r>
            <a:endParaRPr lang="en-GB" sz="1800" kern="100" dirty="0">
              <a:solidFill>
                <a:schemeClr val="bg1"/>
              </a:solidFill>
              <a:effectLst/>
              <a:latin typeface="Montserrat" pitchFamily="2" charset="77"/>
              <a:ea typeface="Aptos" panose="020B0004020202020204" pitchFamily="34" charset="0"/>
              <a:cs typeface="Times New Roman" panose="02020603050405020304" pitchFamily="18" charset="0"/>
            </a:endParaRPr>
          </a:p>
          <a:p>
            <a:r>
              <a:rPr lang="en-GB" sz="1800" kern="0" dirty="0">
                <a:solidFill>
                  <a:schemeClr val="bg1"/>
                </a:solidFill>
                <a:effectLst/>
                <a:latin typeface="Montserrat" pitchFamily="2" charset="77"/>
                <a:ea typeface="Times New Roman" panose="02020603050405020304" pitchFamily="18" charset="0"/>
                <a:cs typeface="Times New Roman" panose="02020603050405020304" pitchFamily="18" charset="0"/>
              </a:rPr>
              <a:t>▪︎ If we are going to tackle issues that manifest out of poverty &amp; inequalities then we need to be thinking about the infrastructures needed to tackle poverty itself. Far way too many children are living in poverty in the UK </a:t>
            </a:r>
            <a:endParaRPr lang="en-GB" sz="1800" kern="100" dirty="0">
              <a:solidFill>
                <a:schemeClr val="bg1"/>
              </a:solidFill>
              <a:effectLst/>
              <a:latin typeface="Montserrat" pitchFamily="2" charset="77"/>
              <a:ea typeface="Aptos" panose="020B0004020202020204" pitchFamily="34" charset="0"/>
              <a:cs typeface="Times New Roman" panose="02020603050405020304" pitchFamily="18" charset="0"/>
            </a:endParaRPr>
          </a:p>
          <a:p>
            <a:r>
              <a:rPr lang="en-GB" sz="1800" kern="0" dirty="0">
                <a:solidFill>
                  <a:schemeClr val="bg1"/>
                </a:solidFill>
                <a:effectLst/>
                <a:latin typeface="Montserrat" pitchFamily="2" charset="77"/>
                <a:ea typeface="Times New Roman" panose="02020603050405020304" pitchFamily="18" charset="0"/>
                <a:cs typeface="Times New Roman" panose="02020603050405020304" pitchFamily="18" charset="0"/>
              </a:rPr>
              <a:t> </a:t>
            </a:r>
            <a:endParaRPr lang="en-GB" sz="1800" kern="100" dirty="0">
              <a:solidFill>
                <a:schemeClr val="bg1"/>
              </a:solidFill>
              <a:effectLst/>
              <a:latin typeface="Montserrat" pitchFamily="2" charset="77"/>
              <a:ea typeface="Aptos" panose="020B0004020202020204" pitchFamily="34" charset="0"/>
              <a:cs typeface="Times New Roman" panose="02020603050405020304" pitchFamily="18" charset="0"/>
            </a:endParaRPr>
          </a:p>
          <a:p>
            <a:r>
              <a:rPr lang="en-GB" sz="1800" kern="0" dirty="0">
                <a:solidFill>
                  <a:schemeClr val="bg1"/>
                </a:solidFill>
                <a:effectLst/>
                <a:latin typeface="Montserrat" pitchFamily="2" charset="77"/>
                <a:ea typeface="Times New Roman" panose="02020603050405020304" pitchFamily="18" charset="0"/>
                <a:cs typeface="Times New Roman" panose="02020603050405020304" pitchFamily="18" charset="0"/>
              </a:rPr>
              <a:t>It can't just be a cliché it needs to be a strategic goal. One that brings the Governments new Civil society Covenant into play. </a:t>
            </a:r>
            <a:endParaRPr lang="en-GB" sz="1800" kern="100" dirty="0">
              <a:solidFill>
                <a:schemeClr val="bg1"/>
              </a:solidFill>
              <a:effectLst/>
              <a:latin typeface="Montserrat" pitchFamily="2" charset="77"/>
              <a:ea typeface="Aptos" panose="020B0004020202020204" pitchFamily="34" charset="0"/>
              <a:cs typeface="Times New Roman" panose="02020603050405020304" pitchFamily="18" charset="0"/>
            </a:endParaRPr>
          </a:p>
          <a:p>
            <a:r>
              <a:rPr lang="en-GB" sz="1800" kern="0" dirty="0">
                <a:solidFill>
                  <a:schemeClr val="bg1"/>
                </a:solidFill>
                <a:effectLst/>
                <a:latin typeface="Montserrat" pitchFamily="2" charset="77"/>
                <a:ea typeface="Times New Roman" panose="02020603050405020304" pitchFamily="18" charset="0"/>
                <a:cs typeface="Times New Roman" panose="02020603050405020304" pitchFamily="18" charset="0"/>
              </a:rPr>
              <a:t> </a:t>
            </a:r>
            <a:endParaRPr lang="en-GB" sz="1800" kern="100" dirty="0">
              <a:solidFill>
                <a:schemeClr val="bg1"/>
              </a:solidFill>
              <a:effectLst/>
              <a:latin typeface="Montserrat" pitchFamily="2" charset="77"/>
              <a:ea typeface="Aptos" panose="020B0004020202020204" pitchFamily="34" charset="0"/>
              <a:cs typeface="Times New Roman" panose="02020603050405020304" pitchFamily="18" charset="0"/>
            </a:endParaRPr>
          </a:p>
          <a:p>
            <a:r>
              <a:rPr lang="en-GB" sz="1800" kern="0" dirty="0">
                <a:solidFill>
                  <a:schemeClr val="bg1"/>
                </a:solidFill>
                <a:effectLst/>
                <a:latin typeface="Montserrat" pitchFamily="2" charset="77"/>
                <a:ea typeface="Times New Roman" panose="02020603050405020304" pitchFamily="18" charset="0"/>
                <a:cs typeface="Times New Roman" panose="02020603050405020304" pitchFamily="18" charset="0"/>
              </a:rPr>
              <a:t>▪︎ We cannot just say there is no Government money we need to create an environment that encourages private sector and philanthropic investment as well </a:t>
            </a:r>
            <a:endParaRPr lang="en-GB" sz="1800" kern="100" dirty="0">
              <a:solidFill>
                <a:schemeClr val="bg1"/>
              </a:solidFill>
              <a:effectLst/>
              <a:latin typeface="Montserrat" pitchFamily="2" charset="77"/>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Montserrat" pitchFamily="2" charset="77"/>
            </a:endParaRPr>
          </a:p>
        </p:txBody>
      </p:sp>
    </p:spTree>
    <p:extLst>
      <p:ext uri="{BB962C8B-B14F-4D97-AF65-F5344CB8AC3E}">
        <p14:creationId xmlns:p14="http://schemas.microsoft.com/office/powerpoint/2010/main" val="788695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7AA607A-AF15-6698-42FF-1EEBC562091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9B89AEF-7116-D7BC-82B4-B28968009F2D}"/>
              </a:ext>
            </a:extLst>
          </p:cNvPr>
          <p:cNvSpPr/>
          <p:nvPr/>
        </p:nvSpPr>
        <p:spPr>
          <a:xfrm>
            <a:off x="0" y="6201255"/>
            <a:ext cx="12192000" cy="65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5D9A022-8D77-8758-785F-0FC19DE368BB}"/>
              </a:ext>
            </a:extLst>
          </p:cNvPr>
          <p:cNvSpPr txBox="1"/>
          <p:nvPr/>
        </p:nvSpPr>
        <p:spPr>
          <a:xfrm>
            <a:off x="506437" y="379828"/>
            <a:ext cx="4289957"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Montserrat" pitchFamily="2" charset="77"/>
                <a:ea typeface="Abadi MT Condensed Light" charset="0"/>
                <a:cs typeface="Abadi MT Condensed Light" charset="0"/>
              </a:rPr>
              <a:t>WHATS NEXT?</a:t>
            </a:r>
          </a:p>
        </p:txBody>
      </p:sp>
      <p:sp>
        <p:nvSpPr>
          <p:cNvPr id="4" name="TextBox 3">
            <a:extLst>
              <a:ext uri="{FF2B5EF4-FFF2-40B4-BE49-F238E27FC236}">
                <a16:creationId xmlns:a16="http://schemas.microsoft.com/office/drawing/2014/main" id="{36289F48-AC73-4399-AC6A-00A72AD7E530}"/>
              </a:ext>
            </a:extLst>
          </p:cNvPr>
          <p:cNvSpPr txBox="1"/>
          <p:nvPr/>
        </p:nvSpPr>
        <p:spPr>
          <a:xfrm>
            <a:off x="506437" y="1413104"/>
            <a:ext cx="10923563" cy="2862322"/>
          </a:xfrm>
          <a:prstGeom prst="rect">
            <a:avLst/>
          </a:prstGeom>
          <a:noFill/>
        </p:spPr>
        <p:txBody>
          <a:bodyPr wrap="square" rtlCol="0">
            <a:spAutoFit/>
          </a:bodyPr>
          <a:lstStyle/>
          <a:p>
            <a:r>
              <a:rPr lang="en-GB" sz="1800" kern="0" dirty="0">
                <a:solidFill>
                  <a:schemeClr val="bg1"/>
                </a:solidFill>
                <a:effectLst/>
                <a:latin typeface="Montserrat" pitchFamily="2" charset="77"/>
                <a:ea typeface="Times New Roman" panose="02020603050405020304" pitchFamily="18" charset="0"/>
                <a:cs typeface="Times New Roman" panose="02020603050405020304" pitchFamily="18" charset="0"/>
              </a:rPr>
              <a:t>▪︎ It's the 25th anniversary Damilola Taylor tragedy this December and by then we will have reached a total of 50 Hope Hacks</a:t>
            </a:r>
            <a:endParaRPr lang="en-GB" sz="1800" kern="100" dirty="0">
              <a:solidFill>
                <a:schemeClr val="bg1"/>
              </a:solidFill>
              <a:effectLst/>
              <a:latin typeface="Montserrat" pitchFamily="2" charset="77"/>
              <a:ea typeface="Aptos" panose="020B0004020202020204" pitchFamily="34" charset="0"/>
              <a:cs typeface="Times New Roman" panose="02020603050405020304" pitchFamily="18" charset="0"/>
            </a:endParaRPr>
          </a:p>
          <a:p>
            <a:r>
              <a:rPr lang="en-GB" sz="1800" kern="0" dirty="0">
                <a:solidFill>
                  <a:schemeClr val="bg1"/>
                </a:solidFill>
                <a:effectLst/>
                <a:latin typeface="Montserrat" pitchFamily="2" charset="77"/>
                <a:ea typeface="Times New Roman" panose="02020603050405020304" pitchFamily="18" charset="0"/>
                <a:cs typeface="Times New Roman" panose="02020603050405020304" pitchFamily="18" charset="0"/>
              </a:rPr>
              <a:t> </a:t>
            </a:r>
            <a:endParaRPr lang="en-GB" sz="1800" kern="100" dirty="0">
              <a:solidFill>
                <a:schemeClr val="bg1"/>
              </a:solidFill>
              <a:effectLst/>
              <a:latin typeface="Montserrat" pitchFamily="2" charset="77"/>
              <a:ea typeface="Aptos" panose="020B0004020202020204" pitchFamily="34" charset="0"/>
              <a:cs typeface="Times New Roman" panose="02020603050405020304" pitchFamily="18" charset="0"/>
            </a:endParaRPr>
          </a:p>
          <a:p>
            <a:r>
              <a:rPr lang="en-GB" sz="1800" kern="0" dirty="0">
                <a:solidFill>
                  <a:schemeClr val="bg1"/>
                </a:solidFill>
                <a:effectLst/>
                <a:latin typeface="Montserrat" pitchFamily="2" charset="77"/>
                <a:ea typeface="Times New Roman" panose="02020603050405020304" pitchFamily="18" charset="0"/>
                <a:cs typeface="Times New Roman" panose="02020603050405020304" pitchFamily="18" charset="0"/>
              </a:rPr>
              <a:t>▪︎ We are constituting the Collective into a strong membership organisation. A movement of like-minded people dedicated to creating a fairer society for young people to grow up equally and safely in </a:t>
            </a:r>
            <a:endParaRPr lang="en-GB" sz="1800" kern="100" dirty="0">
              <a:solidFill>
                <a:schemeClr val="bg1"/>
              </a:solidFill>
              <a:effectLst/>
              <a:latin typeface="Montserrat" pitchFamily="2" charset="77"/>
              <a:ea typeface="Aptos" panose="020B0004020202020204" pitchFamily="34" charset="0"/>
              <a:cs typeface="Times New Roman" panose="02020603050405020304" pitchFamily="18" charset="0"/>
            </a:endParaRPr>
          </a:p>
          <a:p>
            <a:r>
              <a:rPr lang="en-GB" sz="1800" kern="0" dirty="0">
                <a:solidFill>
                  <a:schemeClr val="bg1"/>
                </a:solidFill>
                <a:effectLst/>
                <a:latin typeface="Montserrat" pitchFamily="2" charset="77"/>
                <a:ea typeface="Times New Roman" panose="02020603050405020304" pitchFamily="18" charset="0"/>
                <a:cs typeface="Times New Roman" panose="02020603050405020304" pitchFamily="18" charset="0"/>
              </a:rPr>
              <a:t> </a:t>
            </a:r>
            <a:endParaRPr lang="en-GB" sz="1800" kern="100" dirty="0">
              <a:solidFill>
                <a:schemeClr val="bg1"/>
              </a:solidFill>
              <a:effectLst/>
              <a:latin typeface="Montserrat" pitchFamily="2" charset="77"/>
              <a:ea typeface="Aptos" panose="020B0004020202020204" pitchFamily="34" charset="0"/>
              <a:cs typeface="Times New Roman" panose="02020603050405020304" pitchFamily="18" charset="0"/>
            </a:endParaRPr>
          </a:p>
          <a:p>
            <a:r>
              <a:rPr lang="en-GB" sz="1800" kern="0" dirty="0">
                <a:solidFill>
                  <a:schemeClr val="bg1"/>
                </a:solidFill>
                <a:effectLst/>
                <a:latin typeface="Montserrat" pitchFamily="2" charset="77"/>
                <a:ea typeface="Times New Roman" panose="02020603050405020304" pitchFamily="18" charset="0"/>
                <a:cs typeface="Times New Roman" panose="02020603050405020304" pitchFamily="18" charset="0"/>
              </a:rPr>
              <a:t>▪︎ We believe violence is preventable but understand the challenges created by wealth disparity and are ready to rise to them </a:t>
            </a:r>
            <a:endParaRPr lang="en-GB" sz="1800" kern="100" dirty="0">
              <a:solidFill>
                <a:schemeClr val="bg1"/>
              </a:solidFill>
              <a:effectLst/>
              <a:latin typeface="Montserrat" pitchFamily="2" charset="77"/>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Montserrat" pitchFamily="2" charset="77"/>
            </a:endParaRPr>
          </a:p>
        </p:txBody>
      </p:sp>
    </p:spTree>
    <p:extLst>
      <p:ext uri="{BB962C8B-B14F-4D97-AF65-F5344CB8AC3E}">
        <p14:creationId xmlns:p14="http://schemas.microsoft.com/office/powerpoint/2010/main" val="1622385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6338" b="9329"/>
          <a:stretch/>
        </p:blipFill>
        <p:spPr>
          <a:xfrm>
            <a:off x="-1" y="0"/>
            <a:ext cx="12192001" cy="6858000"/>
          </a:xfrm>
          <a:prstGeom prst="rect">
            <a:avLst/>
          </a:prstGeom>
        </p:spPr>
      </p:pic>
      <p:sp>
        <p:nvSpPr>
          <p:cNvPr id="5" name="Rectangle 4"/>
          <p:cNvSpPr/>
          <p:nvPr/>
        </p:nvSpPr>
        <p:spPr>
          <a:xfrm>
            <a:off x="-334385" y="1338042"/>
            <a:ext cx="4548041" cy="923330"/>
          </a:xfrm>
          <a:prstGeom prst="rect">
            <a:avLst/>
          </a:prstGeom>
          <a:noFill/>
        </p:spPr>
        <p:txBody>
          <a:bodyPr wrap="none" lIns="91440" tIns="45720" rIns="91440" bIns="45720">
            <a:spAutoFit/>
          </a:bodyPr>
          <a:lstStyle/>
          <a:p>
            <a:pPr algn="ctr"/>
            <a:r>
              <a:rPr lang="en-GB" sz="5400" b="1" cap="none" spc="0"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pitchFamily="2" charset="77"/>
                <a:ea typeface="Abadi MT Condensed Light" charset="0"/>
                <a:cs typeface="Abadi MT Condensed Light" charset="0"/>
              </a:rPr>
              <a:t>THANK YOU</a:t>
            </a:r>
          </a:p>
        </p:txBody>
      </p:sp>
    </p:spTree>
    <p:extLst>
      <p:ext uri="{BB962C8B-B14F-4D97-AF65-F5344CB8AC3E}">
        <p14:creationId xmlns:p14="http://schemas.microsoft.com/office/powerpoint/2010/main" val="1827936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C15AC-2A21-0862-6984-131081A98A3F}"/>
              </a:ext>
            </a:extLst>
          </p:cNvPr>
          <p:cNvSpPr>
            <a:spLocks noGrp="1"/>
          </p:cNvSpPr>
          <p:nvPr>
            <p:ph type="title"/>
          </p:nvPr>
        </p:nvSpPr>
        <p:spPr>
          <a:xfrm>
            <a:off x="1159200" y="1609200"/>
            <a:ext cx="7611174" cy="642581"/>
          </a:xfrm>
        </p:spPr>
        <p:txBody>
          <a:bodyPr/>
          <a:lstStyle/>
          <a:p>
            <a:r>
              <a:rPr lang="en-GB" dirty="0"/>
              <a:t>Re-considering procedural justice</a:t>
            </a:r>
          </a:p>
        </p:txBody>
      </p:sp>
      <p:sp>
        <p:nvSpPr>
          <p:cNvPr id="3" name="Subtitle 2">
            <a:extLst>
              <a:ext uri="{FF2B5EF4-FFF2-40B4-BE49-F238E27FC236}">
                <a16:creationId xmlns:a16="http://schemas.microsoft.com/office/drawing/2014/main" id="{02844780-5D41-522E-4F64-0484493865B4}"/>
              </a:ext>
            </a:extLst>
          </p:cNvPr>
          <p:cNvSpPr>
            <a:spLocks noGrp="1"/>
          </p:cNvSpPr>
          <p:nvPr>
            <p:ph type="subTitle" idx="1"/>
          </p:nvPr>
        </p:nvSpPr>
        <p:spPr/>
        <p:txBody>
          <a:bodyPr/>
          <a:lstStyle/>
          <a:p>
            <a:r>
              <a:rPr lang="en-GB" dirty="0"/>
              <a:t>Dr Paul Quinton</a:t>
            </a:r>
          </a:p>
        </p:txBody>
      </p:sp>
    </p:spTree>
    <p:extLst>
      <p:ext uri="{BB962C8B-B14F-4D97-AF65-F5344CB8AC3E}">
        <p14:creationId xmlns:p14="http://schemas.microsoft.com/office/powerpoint/2010/main" val="1152672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p:nvPr/>
        </p:nvSpPr>
        <p:spPr>
          <a:xfrm rot="5400000">
            <a:off x="-1757847" y="1757847"/>
            <a:ext cx="6880067" cy="3364373"/>
          </a:xfrm>
          <a:prstGeom prst="flowChartManualInput">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65;p14"/>
          <p:cNvSpPr txBox="1"/>
          <p:nvPr/>
        </p:nvSpPr>
        <p:spPr>
          <a:xfrm>
            <a:off x="0" y="1675856"/>
            <a:ext cx="3024851" cy="1608411"/>
          </a:xfrm>
          <a:prstGeom prst="rect">
            <a:avLst/>
          </a:prstGeom>
          <a:noFill/>
          <a:ln>
            <a:noFill/>
          </a:ln>
        </p:spPr>
        <p:txBody>
          <a:bodyPr spcFirstLastPara="1" wrap="square" lIns="121900" tIns="121900" rIns="121900" bIns="121900" anchor="t" anchorCtr="0">
            <a:noAutofit/>
          </a:bodyPr>
          <a:lstStyle/>
          <a:p>
            <a:pPr defTabSz="1219170">
              <a:lnSpc>
                <a:spcPct val="80000"/>
              </a:lnSpc>
              <a:buClr>
                <a:srgbClr val="000000"/>
              </a:buClr>
            </a:pPr>
            <a:r>
              <a:rPr lang="en" sz="5867" kern="0" dirty="0">
                <a:solidFill>
                  <a:srgbClr val="002060"/>
                </a:solidFill>
                <a:latin typeface="Fira Sans Black"/>
                <a:cs typeface="Arial"/>
                <a:sym typeface="Fira Sans Black"/>
              </a:rPr>
              <a:t>Who are we?</a:t>
            </a:r>
            <a:endParaRPr lang="en" sz="5867" kern="0" dirty="0">
              <a:solidFill>
                <a:srgbClr val="002060"/>
              </a:solidFill>
              <a:latin typeface="Fira Sans Black"/>
              <a:cs typeface="Arial"/>
              <a:sym typeface="Arial"/>
            </a:endParaRPr>
          </a:p>
        </p:txBody>
      </p:sp>
      <p:sp>
        <p:nvSpPr>
          <p:cNvPr id="66" name="Google Shape;66;p14"/>
          <p:cNvSpPr txBox="1"/>
          <p:nvPr/>
        </p:nvSpPr>
        <p:spPr>
          <a:xfrm>
            <a:off x="3364374" y="429298"/>
            <a:ext cx="8737724" cy="6428703"/>
          </a:xfrm>
          <a:prstGeom prst="rect">
            <a:avLst/>
          </a:prstGeom>
          <a:noFill/>
          <a:ln>
            <a:noFill/>
          </a:ln>
        </p:spPr>
        <p:txBody>
          <a:bodyPr spcFirstLastPara="1" wrap="square" lIns="121900" tIns="121900" rIns="121900" bIns="121900" anchor="t" anchorCtr="0">
            <a:normAutofit/>
          </a:bodyPr>
          <a:lstStyle/>
          <a:p>
            <a:pPr defTabSz="1219170">
              <a:buClr>
                <a:srgbClr val="000000"/>
              </a:buClr>
            </a:pPr>
            <a:r>
              <a:rPr lang="en-GB" sz="2400" b="1" kern="0" dirty="0">
                <a:solidFill>
                  <a:srgbClr val="141342"/>
                </a:solidFill>
                <a:highlight>
                  <a:srgbClr val="FFFFFF"/>
                </a:highlight>
                <a:latin typeface="Poppins"/>
                <a:ea typeface="Roboto"/>
                <a:cs typeface="Roboto"/>
                <a:sym typeface="Arial"/>
              </a:rPr>
              <a:t>Peer Action Collective in Yorkshire is delivered through EFL in the Community, Tigers Trust in the Community and  Bradford City Community Foundation.</a:t>
            </a:r>
          </a:p>
          <a:p>
            <a:pPr defTabSz="1219170">
              <a:buClr>
                <a:srgbClr val="000000"/>
              </a:buClr>
            </a:pPr>
            <a:endParaRPr lang="en-GB" sz="2400" b="1" kern="0" dirty="0">
              <a:solidFill>
                <a:srgbClr val="141342"/>
              </a:solidFill>
              <a:highlight>
                <a:srgbClr val="FFFFFF"/>
              </a:highlight>
              <a:latin typeface="Poppins"/>
              <a:ea typeface="Roboto"/>
              <a:cs typeface="Roboto"/>
              <a:sym typeface="Arial"/>
            </a:endParaRPr>
          </a:p>
          <a:p>
            <a:pPr defTabSz="1219170">
              <a:buClr>
                <a:srgbClr val="000000"/>
              </a:buClr>
            </a:pPr>
            <a:r>
              <a:rPr lang="en-GB" sz="1600" kern="0" dirty="0">
                <a:solidFill>
                  <a:srgbClr val="141342"/>
                </a:solidFill>
                <a:highlight>
                  <a:srgbClr val="FFFFFF"/>
                </a:highlight>
                <a:latin typeface="Poppins"/>
                <a:ea typeface="Roboto"/>
                <a:cs typeface="Roboto"/>
                <a:sym typeface="Arial"/>
              </a:rPr>
              <a:t>EFL in the Community is the charitable arm of the EFL (English Football League). EFL Football Clubs are based in the heart of 72 communities located all across the country; </a:t>
            </a:r>
          </a:p>
          <a:p>
            <a:pPr marL="380365" indent="-380365" defTabSz="1219170">
              <a:buClr>
                <a:srgbClr val="000000"/>
              </a:buClr>
              <a:buFont typeface="Arial" panose="020B0604020202020204" pitchFamily="34" charset="0"/>
              <a:buChar char="•"/>
            </a:pPr>
            <a:r>
              <a:rPr lang="en-GB" sz="1600" kern="0" dirty="0">
                <a:solidFill>
                  <a:srgbClr val="141342"/>
                </a:solidFill>
                <a:highlight>
                  <a:srgbClr val="FFFFFF"/>
                </a:highlight>
                <a:latin typeface="Poppins"/>
                <a:ea typeface="Roboto"/>
                <a:cs typeface="Roboto"/>
                <a:sym typeface="Arial"/>
              </a:rPr>
              <a:t>Over 49 million people live within 15 miles of an EFL Club</a:t>
            </a:r>
            <a:endParaRPr lang="en-GB" sz="1600" kern="0" dirty="0">
              <a:solidFill>
                <a:srgbClr val="141342"/>
              </a:solidFill>
              <a:highlight>
                <a:srgbClr val="FFFFFF"/>
              </a:highlight>
              <a:latin typeface="Poppins"/>
              <a:ea typeface="Roboto"/>
              <a:cs typeface="Roboto"/>
            </a:endParaRPr>
          </a:p>
          <a:p>
            <a:pPr marL="380365" indent="-380365" defTabSz="1219170">
              <a:buClr>
                <a:srgbClr val="000000"/>
              </a:buClr>
              <a:buFont typeface="Arial" panose="020B0604020202020204" pitchFamily="34" charset="0"/>
              <a:buChar char="•"/>
            </a:pPr>
            <a:r>
              <a:rPr lang="en-GB" sz="1600" kern="0" dirty="0">
                <a:solidFill>
                  <a:srgbClr val="141342"/>
                </a:solidFill>
                <a:highlight>
                  <a:srgbClr val="FFFFFF"/>
                </a:highlight>
                <a:latin typeface="Poppins"/>
                <a:ea typeface="Roboto"/>
                <a:cs typeface="Roboto"/>
                <a:sym typeface="Arial"/>
              </a:rPr>
              <a:t>1.1 million participants engaged in Club Community projects, and over £1.2bn in social value generated</a:t>
            </a:r>
            <a:endParaRPr lang="en-GB" sz="1600" kern="0" dirty="0">
              <a:solidFill>
                <a:srgbClr val="141342"/>
              </a:solidFill>
              <a:highlight>
                <a:srgbClr val="FFFFFF"/>
              </a:highlight>
              <a:latin typeface="Poppins"/>
              <a:ea typeface="Roboto"/>
              <a:cs typeface="Roboto"/>
            </a:endParaRPr>
          </a:p>
          <a:p>
            <a:pPr marL="380365" indent="-380365" defTabSz="1219170">
              <a:buClr>
                <a:srgbClr val="000000"/>
              </a:buClr>
              <a:buFont typeface="Arial" panose="020B0604020202020204" pitchFamily="34" charset="0"/>
              <a:buChar char="•"/>
            </a:pPr>
            <a:r>
              <a:rPr lang="en-GB" sz="1600" kern="0" dirty="0">
                <a:solidFill>
                  <a:srgbClr val="141342"/>
                </a:solidFill>
                <a:highlight>
                  <a:srgbClr val="FFFFFF"/>
                </a:highlight>
                <a:latin typeface="Poppins"/>
                <a:ea typeface="Roboto"/>
                <a:cs typeface="Roboto"/>
                <a:sym typeface="Arial"/>
              </a:rPr>
              <a:t>Projects delivered by EFL Clubs and CCOs have helped to reduce the number of incidents of youth and adult crime resulting in cost savings of £4.24 million</a:t>
            </a:r>
            <a:endParaRPr lang="en-GB" sz="1600" kern="0" dirty="0">
              <a:solidFill>
                <a:srgbClr val="141342"/>
              </a:solidFill>
              <a:highlight>
                <a:srgbClr val="FFFFFF"/>
              </a:highlight>
              <a:latin typeface="Poppins"/>
              <a:ea typeface="Roboto"/>
              <a:cs typeface="Roboto"/>
            </a:endParaRPr>
          </a:p>
          <a:p>
            <a:pPr defTabSz="1219170">
              <a:buClr>
                <a:srgbClr val="000000"/>
              </a:buClr>
            </a:pPr>
            <a:endParaRPr lang="en-GB" sz="1600" kern="0" dirty="0">
              <a:solidFill>
                <a:srgbClr val="141342"/>
              </a:solidFill>
              <a:highlight>
                <a:srgbClr val="FFFFFF"/>
              </a:highlight>
              <a:latin typeface="Poppins"/>
              <a:ea typeface="Roboto"/>
              <a:cs typeface="Roboto"/>
              <a:sym typeface="Arial"/>
            </a:endParaRPr>
          </a:p>
          <a:p>
            <a:pPr defTabSz="1219170">
              <a:buClr>
                <a:srgbClr val="000000"/>
              </a:buClr>
            </a:pPr>
            <a:r>
              <a:rPr lang="en-GB" sz="1600" kern="0" dirty="0">
                <a:solidFill>
                  <a:srgbClr val="141342"/>
                </a:solidFill>
                <a:highlight>
                  <a:srgbClr val="FFFFFF"/>
                </a:highlight>
                <a:latin typeface="Poppins"/>
                <a:ea typeface="Roboto"/>
                <a:cs typeface="Roboto"/>
                <a:sym typeface="Arial"/>
              </a:rPr>
              <a:t>EFL in the Community is the main advocate for all EFL Club Community Organisations.</a:t>
            </a:r>
          </a:p>
          <a:p>
            <a:pPr defTabSz="1219170">
              <a:buClr>
                <a:srgbClr val="000000"/>
              </a:buClr>
            </a:pPr>
            <a:endParaRPr lang="en-GB" sz="1600" kern="0" dirty="0">
              <a:solidFill>
                <a:srgbClr val="141342"/>
              </a:solidFill>
              <a:highlight>
                <a:srgbClr val="FFFFFF"/>
              </a:highlight>
              <a:latin typeface="Poppins"/>
              <a:ea typeface="Roboto"/>
              <a:cs typeface="Roboto"/>
              <a:sym typeface="Arial"/>
            </a:endParaRPr>
          </a:p>
          <a:p>
            <a:pPr defTabSz="1219170">
              <a:buClr>
                <a:srgbClr val="000000"/>
              </a:buClr>
            </a:pPr>
            <a:endParaRPr lang="en-GB" sz="1600" kern="0" dirty="0">
              <a:solidFill>
                <a:srgbClr val="141342"/>
              </a:solidFill>
              <a:highlight>
                <a:srgbClr val="FFFFFF"/>
              </a:highlight>
              <a:latin typeface="Poppins"/>
              <a:ea typeface="Roboto"/>
              <a:cs typeface="Roboto"/>
            </a:endParaRPr>
          </a:p>
        </p:txBody>
      </p:sp>
      <p:pic>
        <p:nvPicPr>
          <p:cNvPr id="4" name="Picture 3">
            <a:extLst>
              <a:ext uri="{FF2B5EF4-FFF2-40B4-BE49-F238E27FC236}">
                <a16:creationId xmlns:a16="http://schemas.microsoft.com/office/drawing/2014/main" id="{CFC5D9D7-450A-0F14-7656-C9DCF44D139C}"/>
              </a:ext>
            </a:extLst>
          </p:cNvPr>
          <p:cNvPicPr>
            <a:picLocks noChangeAspect="1"/>
          </p:cNvPicPr>
          <p:nvPr/>
        </p:nvPicPr>
        <p:blipFill>
          <a:blip r:embed="rId3"/>
          <a:stretch>
            <a:fillRect/>
          </a:stretch>
        </p:blipFill>
        <p:spPr>
          <a:xfrm>
            <a:off x="89902" y="3573735"/>
            <a:ext cx="2845047" cy="207282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AEFFF"/>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t="20907" b="15174"/>
          <a:stretch/>
        </p:blipFill>
        <p:spPr>
          <a:xfrm rot="10800000" flipH="1">
            <a:off x="1" y="0"/>
            <a:ext cx="12192001" cy="6899235"/>
          </a:xfrm>
          <a:prstGeom prst="rect">
            <a:avLst/>
          </a:prstGeom>
          <a:noFill/>
          <a:ln>
            <a:noFill/>
          </a:ln>
        </p:spPr>
      </p:pic>
      <p:pic>
        <p:nvPicPr>
          <p:cNvPr id="55" name="Google Shape;55;p13"/>
          <p:cNvPicPr preferRelativeResize="0"/>
          <p:nvPr/>
        </p:nvPicPr>
        <p:blipFill>
          <a:blip r:embed="rId4">
            <a:alphaModFix/>
          </a:blip>
          <a:stretch>
            <a:fillRect/>
          </a:stretch>
        </p:blipFill>
        <p:spPr>
          <a:xfrm>
            <a:off x="9949533" y="276731"/>
            <a:ext cx="2535731" cy="1426333"/>
          </a:xfrm>
          <a:prstGeom prst="rect">
            <a:avLst/>
          </a:prstGeom>
          <a:noFill/>
          <a:ln>
            <a:noFill/>
          </a:ln>
        </p:spPr>
      </p:pic>
      <p:sp>
        <p:nvSpPr>
          <p:cNvPr id="56" name="Google Shape;56;p13"/>
          <p:cNvSpPr/>
          <p:nvPr/>
        </p:nvSpPr>
        <p:spPr>
          <a:xfrm>
            <a:off x="-201400" y="5436833"/>
            <a:ext cx="12594800" cy="14264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58;p13"/>
          <p:cNvSpPr txBox="1"/>
          <p:nvPr/>
        </p:nvSpPr>
        <p:spPr>
          <a:xfrm>
            <a:off x="996648" y="2642887"/>
            <a:ext cx="10450285" cy="2323891"/>
          </a:xfrm>
          <a:prstGeom prst="rect">
            <a:avLst/>
          </a:prstGeom>
          <a:noFill/>
          <a:ln>
            <a:noFill/>
          </a:ln>
        </p:spPr>
        <p:txBody>
          <a:bodyPr spcFirstLastPara="1" wrap="square" lIns="121900" tIns="121900" rIns="121900" bIns="121900" anchor="t" anchorCtr="0">
            <a:normAutofit lnSpcReduction="10000"/>
          </a:bodyPr>
          <a:lstStyle/>
          <a:p>
            <a:pPr defTabSz="1219170">
              <a:lnSpc>
                <a:spcPct val="80000"/>
              </a:lnSpc>
              <a:buClr>
                <a:srgbClr val="000000"/>
              </a:buClr>
            </a:pPr>
            <a:r>
              <a:rPr lang="en-GB" sz="4800" b="1" kern="0" dirty="0">
                <a:solidFill>
                  <a:srgbClr val="121244"/>
                </a:solidFill>
                <a:latin typeface="Calibri" panose="020F0502020204030204" pitchFamily="34" charset="0"/>
                <a:ea typeface="Calibri" panose="020F0502020204030204" pitchFamily="34" charset="0"/>
                <a:cs typeface="Arial"/>
                <a:sym typeface="Arial"/>
              </a:rPr>
              <a:t>Addressing the barriers that prevent young people accessing positive activities, that can protect them from violence</a:t>
            </a:r>
            <a:endParaRPr lang="en-US" sz="3733" kern="0" dirty="0">
              <a:solidFill>
                <a:srgbClr val="000000"/>
              </a:solidFill>
              <a:latin typeface="Arial"/>
              <a:cs typeface="Arial"/>
              <a:sym typeface="Arial"/>
            </a:endParaRPr>
          </a:p>
        </p:txBody>
      </p:sp>
      <p:sp>
        <p:nvSpPr>
          <p:cNvPr id="59" name="Google Shape;59;p13"/>
          <p:cNvSpPr txBox="1"/>
          <p:nvPr/>
        </p:nvSpPr>
        <p:spPr>
          <a:xfrm>
            <a:off x="996649" y="4715502"/>
            <a:ext cx="8223471" cy="623656"/>
          </a:xfrm>
          <a:prstGeom prst="rect">
            <a:avLst/>
          </a:prstGeom>
          <a:noFill/>
          <a:ln>
            <a:noFill/>
          </a:ln>
        </p:spPr>
        <p:txBody>
          <a:bodyPr spcFirstLastPara="1" wrap="square" lIns="121900" tIns="121900" rIns="121900" bIns="121900" anchor="t" anchorCtr="0">
            <a:spAutoFit/>
          </a:bodyPr>
          <a:lstStyle/>
          <a:p>
            <a:pPr defTabSz="1219170">
              <a:lnSpc>
                <a:spcPct val="114999"/>
              </a:lnSpc>
              <a:buClr>
                <a:srgbClr val="000000"/>
              </a:buClr>
            </a:pPr>
            <a:r>
              <a:rPr lang="en" sz="2133" kern="0" dirty="0">
                <a:solidFill>
                  <a:srgbClr val="121244"/>
                </a:solidFill>
                <a:latin typeface="Roboto"/>
                <a:ea typeface="Roboto"/>
                <a:cs typeface="Roboto"/>
                <a:sym typeface="Roboto"/>
              </a:rPr>
              <a:t>Findings from our first Peer Action Collective research project.</a:t>
            </a:r>
            <a:endParaRPr lang="en-US" sz="1867" kern="0" dirty="0">
              <a:solidFill>
                <a:srgbClr val="000000"/>
              </a:solidFill>
              <a:latin typeface="Arial"/>
              <a:cs typeface="Arial"/>
              <a:sym typeface="Arial"/>
            </a:endParaRPr>
          </a:p>
        </p:txBody>
      </p:sp>
      <p:pic>
        <p:nvPicPr>
          <p:cNvPr id="3" name="Picture 2" descr="A logo for a community fund&#10;&#10;Description automatically generated">
            <a:extLst>
              <a:ext uri="{FF2B5EF4-FFF2-40B4-BE49-F238E27FC236}">
                <a16:creationId xmlns:a16="http://schemas.microsoft.com/office/drawing/2014/main" id="{F9F4977B-8048-B4F8-C513-3E38090A63FF}"/>
              </a:ext>
            </a:extLst>
          </p:cNvPr>
          <p:cNvPicPr>
            <a:picLocks noChangeAspect="1"/>
          </p:cNvPicPr>
          <p:nvPr/>
        </p:nvPicPr>
        <p:blipFill>
          <a:blip r:embed="rId5"/>
          <a:stretch>
            <a:fillRect/>
          </a:stretch>
        </p:blipFill>
        <p:spPr>
          <a:xfrm>
            <a:off x="2527539" y="5512642"/>
            <a:ext cx="7151299" cy="1252980"/>
          </a:xfrm>
          <a:prstGeom prst="rect">
            <a:avLst/>
          </a:prstGeom>
        </p:spPr>
      </p:pic>
      <p:pic>
        <p:nvPicPr>
          <p:cNvPr id="2" name="Picture 1">
            <a:extLst>
              <a:ext uri="{FF2B5EF4-FFF2-40B4-BE49-F238E27FC236}">
                <a16:creationId xmlns:a16="http://schemas.microsoft.com/office/drawing/2014/main" id="{E6417B8F-C2C1-8100-DE9A-E64CBEFAD77C}"/>
              </a:ext>
            </a:extLst>
          </p:cNvPr>
          <p:cNvPicPr>
            <a:picLocks noChangeAspect="1"/>
          </p:cNvPicPr>
          <p:nvPr/>
        </p:nvPicPr>
        <p:blipFill>
          <a:blip r:embed="rId6"/>
          <a:srcRect l="4583" r="5344" b="20416"/>
          <a:stretch/>
        </p:blipFill>
        <p:spPr>
          <a:xfrm>
            <a:off x="377372" y="276731"/>
            <a:ext cx="2844800" cy="207531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BAA8"/>
        </a:solidFill>
        <a:effectLst/>
      </p:bgPr>
    </p:bg>
    <p:spTree>
      <p:nvGrpSpPr>
        <p:cNvPr id="1" name="Shape 116"/>
        <p:cNvGrpSpPr/>
        <p:nvPr/>
      </p:nvGrpSpPr>
      <p:grpSpPr>
        <a:xfrm>
          <a:off x="0" y="0"/>
          <a:ext cx="0" cy="0"/>
          <a:chOff x="0" y="0"/>
          <a:chExt cx="0" cy="0"/>
        </a:xfrm>
      </p:grpSpPr>
      <p:pic>
        <p:nvPicPr>
          <p:cNvPr id="117" name="Google Shape;117;p19"/>
          <p:cNvPicPr preferRelativeResize="0"/>
          <p:nvPr/>
        </p:nvPicPr>
        <p:blipFill rotWithShape="1">
          <a:blip r:embed="rId3">
            <a:alphaModFix amt="50000"/>
          </a:blip>
          <a:srcRect l="52987" t="7926" r="5231" b="5350"/>
          <a:stretch/>
        </p:blipFill>
        <p:spPr>
          <a:xfrm flipH="1">
            <a:off x="4916" y="133368"/>
            <a:ext cx="11921169" cy="6967939"/>
          </a:xfrm>
          <a:prstGeom prst="rect">
            <a:avLst/>
          </a:prstGeom>
          <a:noFill/>
          <a:ln>
            <a:noFill/>
          </a:ln>
        </p:spPr>
      </p:pic>
      <p:pic>
        <p:nvPicPr>
          <p:cNvPr id="118" name="Google Shape;118;p19"/>
          <p:cNvPicPr preferRelativeResize="0"/>
          <p:nvPr/>
        </p:nvPicPr>
        <p:blipFill>
          <a:blip r:embed="rId4">
            <a:alphaModFix/>
          </a:blip>
          <a:stretch>
            <a:fillRect/>
          </a:stretch>
        </p:blipFill>
        <p:spPr>
          <a:xfrm>
            <a:off x="1" y="-2256599"/>
            <a:ext cx="12192001" cy="9657357"/>
          </a:xfrm>
          <a:prstGeom prst="rect">
            <a:avLst/>
          </a:prstGeom>
          <a:noFill/>
          <a:ln>
            <a:noFill/>
          </a:ln>
        </p:spPr>
      </p:pic>
      <p:sp>
        <p:nvSpPr>
          <p:cNvPr id="119" name="Google Shape;119;p19"/>
          <p:cNvSpPr/>
          <p:nvPr/>
        </p:nvSpPr>
        <p:spPr>
          <a:xfrm>
            <a:off x="409717" y="560233"/>
            <a:ext cx="11111600" cy="6033200"/>
          </a:xfrm>
          <a:prstGeom prst="round2DiagRect">
            <a:avLst>
              <a:gd name="adj1" fmla="val 12586"/>
              <a:gd name="adj2" fmla="val 0"/>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22" name="Google Shape;122;p19"/>
          <p:cNvSpPr/>
          <p:nvPr/>
        </p:nvSpPr>
        <p:spPr>
          <a:xfrm>
            <a:off x="670683" y="560234"/>
            <a:ext cx="3853191" cy="3723551"/>
          </a:xfrm>
          <a:prstGeom prst="ellipse">
            <a:avLst/>
          </a:prstGeom>
          <a:solidFill>
            <a:srgbClr val="BAE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123;p19"/>
          <p:cNvSpPr txBox="1"/>
          <p:nvPr/>
        </p:nvSpPr>
        <p:spPr>
          <a:xfrm>
            <a:off x="540164" y="1302977"/>
            <a:ext cx="4196000" cy="2166707"/>
          </a:xfrm>
          <a:prstGeom prst="rect">
            <a:avLst/>
          </a:prstGeom>
          <a:noFill/>
          <a:ln>
            <a:noFill/>
          </a:ln>
        </p:spPr>
        <p:txBody>
          <a:bodyPr spcFirstLastPara="1" wrap="square" lIns="121900" tIns="121900" rIns="121900" bIns="121900" anchor="t" anchorCtr="0">
            <a:spAutoFit/>
          </a:bodyPr>
          <a:lstStyle/>
          <a:p>
            <a:pPr algn="ctr" defTabSz="1219170">
              <a:lnSpc>
                <a:spcPct val="65000"/>
              </a:lnSpc>
              <a:buClr>
                <a:srgbClr val="000000"/>
              </a:buClr>
            </a:pPr>
            <a:r>
              <a:rPr lang="en" sz="4800" kern="0" dirty="0">
                <a:solidFill>
                  <a:srgbClr val="121342"/>
                </a:solidFill>
                <a:latin typeface="Nerko One"/>
                <a:cs typeface="Arial"/>
                <a:sym typeface="Nerko One"/>
              </a:rPr>
              <a:t>Methods of research and research participants</a:t>
            </a:r>
            <a:endParaRPr lang="en-US" sz="1400" kern="0" dirty="0">
              <a:solidFill>
                <a:srgbClr val="000000"/>
              </a:solidFill>
              <a:latin typeface="Arial"/>
              <a:cs typeface="Arial"/>
              <a:sym typeface="Arial"/>
            </a:endParaRPr>
          </a:p>
        </p:txBody>
      </p:sp>
      <p:sp>
        <p:nvSpPr>
          <p:cNvPr id="124" name="Google Shape;124;p19"/>
          <p:cNvSpPr txBox="1"/>
          <p:nvPr/>
        </p:nvSpPr>
        <p:spPr>
          <a:xfrm>
            <a:off x="1329037" y="4212426"/>
            <a:ext cx="9819503" cy="2311298"/>
          </a:xfrm>
          <a:prstGeom prst="rect">
            <a:avLst/>
          </a:prstGeom>
          <a:noFill/>
          <a:ln>
            <a:noFill/>
          </a:ln>
        </p:spPr>
        <p:txBody>
          <a:bodyPr spcFirstLastPara="1" wrap="square" lIns="121900" tIns="121900" rIns="121900" bIns="121900" anchor="t" anchorCtr="0">
            <a:spAutoFit/>
          </a:bodyPr>
          <a:lstStyle/>
          <a:p>
            <a:pPr marL="579952" indent="-380990" defTabSz="1219170">
              <a:lnSpc>
                <a:spcPct val="115000"/>
              </a:lnSpc>
              <a:buClr>
                <a:srgbClr val="121342"/>
              </a:buClr>
              <a:buSzPts val="1250"/>
              <a:buFont typeface="Arial" panose="020B0604020202020204" pitchFamily="34" charset="0"/>
              <a:buChar char="•"/>
            </a:pPr>
            <a:r>
              <a:rPr lang="en-GB" sz="1667" b="1" kern="0" dirty="0">
                <a:solidFill>
                  <a:srgbClr val="141342"/>
                </a:solidFill>
                <a:highlight>
                  <a:srgbClr val="FFFFFF"/>
                </a:highlight>
                <a:latin typeface="Poppins"/>
                <a:ea typeface="Poppins"/>
                <a:cs typeface="Poppins"/>
                <a:sym typeface="Arial"/>
              </a:rPr>
              <a:t>51%</a:t>
            </a:r>
            <a:r>
              <a:rPr lang="en-GB" sz="1667" kern="0" dirty="0">
                <a:solidFill>
                  <a:srgbClr val="141342"/>
                </a:solidFill>
                <a:highlight>
                  <a:srgbClr val="FFFFFF"/>
                </a:highlight>
                <a:latin typeface="Poppins"/>
                <a:ea typeface="Poppins"/>
                <a:cs typeface="Poppins"/>
                <a:sym typeface="Arial"/>
              </a:rPr>
              <a:t> of participants were female, and </a:t>
            </a:r>
            <a:r>
              <a:rPr lang="en-GB" sz="1667" b="1" kern="0" dirty="0">
                <a:solidFill>
                  <a:srgbClr val="141342"/>
                </a:solidFill>
                <a:highlight>
                  <a:srgbClr val="FFFFFF"/>
                </a:highlight>
                <a:latin typeface="Poppins"/>
                <a:ea typeface="Poppins"/>
                <a:cs typeface="Poppins"/>
                <a:sym typeface="Arial"/>
              </a:rPr>
              <a:t>49%</a:t>
            </a:r>
            <a:r>
              <a:rPr lang="en-GB" sz="1667" kern="0" dirty="0">
                <a:solidFill>
                  <a:srgbClr val="141342"/>
                </a:solidFill>
                <a:highlight>
                  <a:srgbClr val="FFFFFF"/>
                </a:highlight>
                <a:latin typeface="Poppins"/>
                <a:ea typeface="Poppins"/>
                <a:cs typeface="Poppins"/>
                <a:sym typeface="Arial"/>
              </a:rPr>
              <a:t> male.</a:t>
            </a:r>
          </a:p>
          <a:p>
            <a:pPr marL="579952" indent="-380990" defTabSz="1219170">
              <a:lnSpc>
                <a:spcPct val="115000"/>
              </a:lnSpc>
              <a:buClr>
                <a:srgbClr val="121342"/>
              </a:buClr>
              <a:buSzPts val="1250"/>
              <a:buFont typeface="Arial" panose="020B0604020202020204" pitchFamily="34" charset="0"/>
              <a:buChar char="•"/>
            </a:pPr>
            <a:r>
              <a:rPr lang="en-GB" sz="1667" b="1" kern="0" dirty="0">
                <a:solidFill>
                  <a:srgbClr val="141342"/>
                </a:solidFill>
                <a:highlight>
                  <a:srgbClr val="FFFFFF"/>
                </a:highlight>
                <a:latin typeface="Poppins"/>
                <a:ea typeface="Poppins"/>
                <a:cs typeface="Poppins"/>
                <a:sym typeface="Arial"/>
              </a:rPr>
              <a:t>38%</a:t>
            </a:r>
            <a:r>
              <a:rPr lang="en-GB" sz="1667" kern="0" dirty="0">
                <a:solidFill>
                  <a:srgbClr val="141342"/>
                </a:solidFill>
                <a:highlight>
                  <a:srgbClr val="FFFFFF"/>
                </a:highlight>
                <a:latin typeface="Poppins"/>
                <a:ea typeface="Poppins"/>
                <a:cs typeface="Poppins"/>
                <a:sym typeface="Arial"/>
              </a:rPr>
              <a:t> of participants were under 16, </a:t>
            </a:r>
            <a:r>
              <a:rPr lang="en-GB" sz="1667" b="1" kern="0" dirty="0">
                <a:solidFill>
                  <a:srgbClr val="141342"/>
                </a:solidFill>
                <a:highlight>
                  <a:srgbClr val="FFFFFF"/>
                </a:highlight>
                <a:latin typeface="Poppins"/>
                <a:ea typeface="Poppins"/>
                <a:cs typeface="Poppins"/>
                <a:sym typeface="Arial"/>
              </a:rPr>
              <a:t>36%</a:t>
            </a:r>
            <a:r>
              <a:rPr lang="en-GB" sz="1667" kern="0" dirty="0">
                <a:solidFill>
                  <a:srgbClr val="141342"/>
                </a:solidFill>
                <a:highlight>
                  <a:srgbClr val="FFFFFF"/>
                </a:highlight>
                <a:latin typeface="Poppins"/>
                <a:ea typeface="Poppins"/>
                <a:cs typeface="Poppins"/>
                <a:sym typeface="Arial"/>
              </a:rPr>
              <a:t> were aged 16-18, and </a:t>
            </a:r>
            <a:r>
              <a:rPr lang="en-GB" sz="1667" b="1" kern="0" dirty="0">
                <a:solidFill>
                  <a:srgbClr val="141342"/>
                </a:solidFill>
                <a:highlight>
                  <a:srgbClr val="FFFFFF"/>
                </a:highlight>
                <a:latin typeface="Poppins"/>
                <a:ea typeface="Poppins"/>
                <a:cs typeface="Poppins"/>
                <a:sym typeface="Arial"/>
              </a:rPr>
              <a:t>26%</a:t>
            </a:r>
            <a:r>
              <a:rPr lang="en-GB" sz="1667" kern="0" dirty="0">
                <a:solidFill>
                  <a:srgbClr val="141342"/>
                </a:solidFill>
                <a:highlight>
                  <a:srgbClr val="FFFFFF"/>
                </a:highlight>
                <a:latin typeface="Poppins"/>
                <a:ea typeface="Poppins"/>
                <a:cs typeface="Poppins"/>
                <a:sym typeface="Arial"/>
              </a:rPr>
              <a:t> were aged 19-20.</a:t>
            </a:r>
          </a:p>
          <a:p>
            <a:pPr marL="579952" indent="-380990" defTabSz="1219170">
              <a:lnSpc>
                <a:spcPct val="115000"/>
              </a:lnSpc>
              <a:buClr>
                <a:srgbClr val="121342"/>
              </a:buClr>
              <a:buSzPts val="1250"/>
              <a:buFont typeface="Arial" panose="020B0604020202020204" pitchFamily="34" charset="0"/>
              <a:buChar char="•"/>
            </a:pPr>
            <a:r>
              <a:rPr lang="en-GB" sz="1667" b="1" kern="0" dirty="0">
                <a:solidFill>
                  <a:srgbClr val="141342"/>
                </a:solidFill>
                <a:highlight>
                  <a:srgbClr val="FFFFFF"/>
                </a:highlight>
                <a:latin typeface="Poppins"/>
                <a:ea typeface="Poppins"/>
                <a:cs typeface="Poppins"/>
                <a:sym typeface="Arial"/>
              </a:rPr>
              <a:t>44%</a:t>
            </a:r>
            <a:r>
              <a:rPr lang="en-GB" sz="1667" kern="0" dirty="0">
                <a:solidFill>
                  <a:srgbClr val="141342"/>
                </a:solidFill>
                <a:highlight>
                  <a:srgbClr val="FFFFFF"/>
                </a:highlight>
                <a:latin typeface="Poppins"/>
                <a:ea typeface="Poppins"/>
                <a:cs typeface="Poppins"/>
                <a:sym typeface="Arial"/>
              </a:rPr>
              <a:t> of participants were White British, </a:t>
            </a:r>
            <a:r>
              <a:rPr lang="en-GB" sz="1667" b="1" kern="0" dirty="0">
                <a:solidFill>
                  <a:srgbClr val="141342"/>
                </a:solidFill>
                <a:highlight>
                  <a:srgbClr val="FFFFFF"/>
                </a:highlight>
                <a:latin typeface="Poppins"/>
                <a:ea typeface="Poppins"/>
                <a:cs typeface="Poppins"/>
                <a:sym typeface="Arial"/>
              </a:rPr>
              <a:t>31%</a:t>
            </a:r>
            <a:r>
              <a:rPr lang="en-GB" sz="1667" kern="0" dirty="0">
                <a:solidFill>
                  <a:srgbClr val="141342"/>
                </a:solidFill>
                <a:highlight>
                  <a:srgbClr val="FFFFFF"/>
                </a:highlight>
                <a:latin typeface="Poppins"/>
                <a:ea typeface="Poppins"/>
                <a:cs typeface="Poppins"/>
                <a:sym typeface="Arial"/>
              </a:rPr>
              <a:t> were Asian/Asian British</a:t>
            </a:r>
            <a:r>
              <a:rPr lang="en-GB" sz="1667" b="1" kern="0" dirty="0">
                <a:solidFill>
                  <a:srgbClr val="141342"/>
                </a:solidFill>
                <a:highlight>
                  <a:srgbClr val="FFFFFF"/>
                </a:highlight>
                <a:latin typeface="Poppins"/>
                <a:ea typeface="Poppins"/>
                <a:cs typeface="Poppins"/>
                <a:sym typeface="Arial"/>
              </a:rPr>
              <a:t>, 14% </a:t>
            </a:r>
            <a:r>
              <a:rPr lang="en-GB" sz="1667" kern="0" dirty="0">
                <a:solidFill>
                  <a:srgbClr val="141342"/>
                </a:solidFill>
                <a:highlight>
                  <a:srgbClr val="FFFFFF"/>
                </a:highlight>
                <a:latin typeface="Poppins"/>
                <a:ea typeface="Poppins"/>
                <a:cs typeface="Poppins"/>
                <a:sym typeface="Arial"/>
              </a:rPr>
              <a:t>were Black/African/Caribbean/Black British, and </a:t>
            </a:r>
            <a:r>
              <a:rPr lang="en-GB" sz="1667" b="1" kern="0" dirty="0">
                <a:solidFill>
                  <a:srgbClr val="141342"/>
                </a:solidFill>
                <a:highlight>
                  <a:srgbClr val="FFFFFF"/>
                </a:highlight>
                <a:latin typeface="Poppins"/>
                <a:ea typeface="Poppins"/>
                <a:cs typeface="Poppins"/>
                <a:sym typeface="Arial"/>
              </a:rPr>
              <a:t>5%</a:t>
            </a:r>
            <a:r>
              <a:rPr lang="en-GB" sz="1667" kern="0" dirty="0">
                <a:solidFill>
                  <a:srgbClr val="141342"/>
                </a:solidFill>
                <a:highlight>
                  <a:srgbClr val="FFFFFF"/>
                </a:highlight>
                <a:latin typeface="Poppins"/>
                <a:ea typeface="Poppins"/>
                <a:cs typeface="Poppins"/>
                <a:sym typeface="Arial"/>
              </a:rPr>
              <a:t> were from another ethnic group.</a:t>
            </a:r>
          </a:p>
          <a:p>
            <a:pPr marL="579952" indent="-380990" defTabSz="1219170">
              <a:lnSpc>
                <a:spcPct val="115000"/>
              </a:lnSpc>
              <a:buClr>
                <a:srgbClr val="121342"/>
              </a:buClr>
              <a:buSzPts val="1250"/>
              <a:buFont typeface="Arial" panose="020B0604020202020204" pitchFamily="34" charset="0"/>
              <a:buChar char="•"/>
            </a:pPr>
            <a:r>
              <a:rPr lang="en-GB" sz="1667" b="1" kern="0" dirty="0">
                <a:solidFill>
                  <a:srgbClr val="141342"/>
                </a:solidFill>
                <a:highlight>
                  <a:srgbClr val="FFFFFF"/>
                </a:highlight>
                <a:latin typeface="Poppins"/>
                <a:ea typeface="Poppins"/>
                <a:cs typeface="Poppins"/>
                <a:sym typeface="Arial"/>
              </a:rPr>
              <a:t>10%</a:t>
            </a:r>
            <a:r>
              <a:rPr lang="en-GB" sz="1667" kern="0" dirty="0">
                <a:solidFill>
                  <a:srgbClr val="141342"/>
                </a:solidFill>
                <a:highlight>
                  <a:srgbClr val="FFFFFF"/>
                </a:highlight>
                <a:latin typeface="Poppins"/>
                <a:ea typeface="Poppins"/>
                <a:cs typeface="Poppins"/>
                <a:sym typeface="Arial"/>
              </a:rPr>
              <a:t> of young people interviewed were in care or had care experience. </a:t>
            </a:r>
          </a:p>
          <a:p>
            <a:pPr marL="579952" indent="-380990" defTabSz="1219170">
              <a:lnSpc>
                <a:spcPct val="115000"/>
              </a:lnSpc>
              <a:buClr>
                <a:srgbClr val="121342"/>
              </a:buClr>
              <a:buSzPts val="1250"/>
              <a:buFont typeface="Arial" panose="020B0604020202020204" pitchFamily="34" charset="0"/>
              <a:buChar char="•"/>
            </a:pPr>
            <a:r>
              <a:rPr lang="en-GB" sz="1667" b="1" kern="0" dirty="0">
                <a:solidFill>
                  <a:srgbClr val="141342"/>
                </a:solidFill>
                <a:highlight>
                  <a:srgbClr val="FFFFFF"/>
                </a:highlight>
                <a:latin typeface="Poppins"/>
                <a:ea typeface="Poppins"/>
                <a:cs typeface="Poppins"/>
                <a:sym typeface="Arial"/>
              </a:rPr>
              <a:t>23%</a:t>
            </a:r>
            <a:r>
              <a:rPr lang="en-GB" sz="1667" kern="0" dirty="0">
                <a:solidFill>
                  <a:srgbClr val="141342"/>
                </a:solidFill>
                <a:highlight>
                  <a:srgbClr val="FFFFFF"/>
                </a:highlight>
                <a:latin typeface="Poppins"/>
                <a:ea typeface="Poppins"/>
                <a:cs typeface="Poppins"/>
                <a:sym typeface="Arial"/>
              </a:rPr>
              <a:t> of research participants had a health condition or disability.</a:t>
            </a:r>
          </a:p>
          <a:p>
            <a:pPr marL="579952" indent="-380990" defTabSz="1219170">
              <a:lnSpc>
                <a:spcPct val="115000"/>
              </a:lnSpc>
              <a:buClr>
                <a:srgbClr val="121342"/>
              </a:buClr>
              <a:buSzPts val="1250"/>
              <a:buFont typeface="Arial" panose="020B0604020202020204" pitchFamily="34" charset="0"/>
              <a:buChar char="•"/>
            </a:pPr>
            <a:r>
              <a:rPr lang="en-GB" sz="1667" b="1" kern="0" dirty="0">
                <a:solidFill>
                  <a:srgbClr val="141342"/>
                </a:solidFill>
                <a:highlight>
                  <a:srgbClr val="FFFFFF"/>
                </a:highlight>
                <a:latin typeface="Poppins"/>
                <a:ea typeface="Poppins"/>
                <a:cs typeface="Poppins"/>
                <a:sym typeface="Arial"/>
              </a:rPr>
              <a:t>31%</a:t>
            </a:r>
            <a:r>
              <a:rPr lang="en-GB" sz="1667" kern="0" dirty="0">
                <a:solidFill>
                  <a:srgbClr val="141342"/>
                </a:solidFill>
                <a:highlight>
                  <a:srgbClr val="FFFFFF"/>
                </a:highlight>
                <a:latin typeface="Poppins"/>
                <a:ea typeface="Poppins"/>
                <a:cs typeface="Poppins"/>
                <a:sym typeface="Arial"/>
              </a:rPr>
              <a:t> of participants were from outside of urban areas. </a:t>
            </a:r>
          </a:p>
        </p:txBody>
      </p:sp>
      <p:sp>
        <p:nvSpPr>
          <p:cNvPr id="3" name="Google Shape;124;p19">
            <a:extLst>
              <a:ext uri="{FF2B5EF4-FFF2-40B4-BE49-F238E27FC236}">
                <a16:creationId xmlns:a16="http://schemas.microsoft.com/office/drawing/2014/main" id="{616A6478-B071-B202-3BD1-4E8A7FAC34BE}"/>
              </a:ext>
            </a:extLst>
          </p:cNvPr>
          <p:cNvSpPr txBox="1"/>
          <p:nvPr/>
        </p:nvSpPr>
        <p:spPr>
          <a:xfrm>
            <a:off x="4523872" y="721767"/>
            <a:ext cx="6624667" cy="3491365"/>
          </a:xfrm>
          <a:prstGeom prst="rect">
            <a:avLst/>
          </a:prstGeom>
          <a:noFill/>
          <a:ln>
            <a:noFill/>
          </a:ln>
        </p:spPr>
        <p:txBody>
          <a:bodyPr spcFirstLastPara="1" wrap="square" lIns="121900" tIns="121900" rIns="121900" bIns="121900" anchor="t" anchorCtr="0">
            <a:spAutoFit/>
          </a:bodyPr>
          <a:lstStyle/>
          <a:p>
            <a:pPr marL="198962" defTabSz="1219170">
              <a:lnSpc>
                <a:spcPct val="115000"/>
              </a:lnSpc>
              <a:buClr>
                <a:srgbClr val="121342"/>
              </a:buClr>
              <a:buSzPts val="1250"/>
            </a:pPr>
            <a:r>
              <a:rPr lang="en-GB" sz="1667" kern="0" dirty="0">
                <a:solidFill>
                  <a:srgbClr val="141342"/>
                </a:solidFill>
                <a:highlight>
                  <a:srgbClr val="FFFFFF"/>
                </a:highlight>
                <a:latin typeface="Poppins"/>
                <a:ea typeface="Poppins"/>
                <a:cs typeface="Poppins"/>
                <a:sym typeface="Arial"/>
              </a:rPr>
              <a:t>77 research participants took part in interviews and focus-groups. In East and West Yorkshire.</a:t>
            </a:r>
          </a:p>
          <a:p>
            <a:pPr marL="198962" defTabSz="1219170">
              <a:lnSpc>
                <a:spcPct val="115000"/>
              </a:lnSpc>
              <a:buClr>
                <a:srgbClr val="121342"/>
              </a:buClr>
              <a:buSzPts val="1250"/>
            </a:pPr>
            <a:r>
              <a:rPr lang="en-GB" sz="1667" kern="0" dirty="0">
                <a:solidFill>
                  <a:srgbClr val="141342"/>
                </a:solidFill>
                <a:highlight>
                  <a:srgbClr val="FFFFFF"/>
                </a:highlight>
                <a:latin typeface="Poppins"/>
                <a:ea typeface="Poppins"/>
                <a:cs typeface="Poppins"/>
                <a:sym typeface="Arial"/>
              </a:rPr>
              <a:t>The team diligently collected participant data who consented to take part in the project. </a:t>
            </a:r>
          </a:p>
          <a:p>
            <a:pPr marL="198962" defTabSz="1219170">
              <a:lnSpc>
                <a:spcPct val="115000"/>
              </a:lnSpc>
              <a:buClr>
                <a:srgbClr val="121342"/>
              </a:buClr>
              <a:buSzPts val="1250"/>
            </a:pPr>
            <a:endParaRPr lang="en-GB" sz="1667" kern="0" dirty="0">
              <a:solidFill>
                <a:srgbClr val="141342"/>
              </a:solidFill>
              <a:highlight>
                <a:srgbClr val="FFFFFF"/>
              </a:highlight>
              <a:latin typeface="Poppins"/>
              <a:ea typeface="Poppins"/>
              <a:cs typeface="Poppins"/>
              <a:sym typeface="Arial"/>
            </a:endParaRPr>
          </a:p>
          <a:p>
            <a:pPr marL="198962" defTabSz="1219170">
              <a:lnSpc>
                <a:spcPct val="115000"/>
              </a:lnSpc>
              <a:buClr>
                <a:srgbClr val="121342"/>
              </a:buClr>
              <a:buSzPts val="1250"/>
            </a:pPr>
            <a:r>
              <a:rPr lang="en-GB" sz="1667" kern="0" dirty="0">
                <a:solidFill>
                  <a:srgbClr val="141342"/>
                </a:solidFill>
                <a:highlight>
                  <a:srgbClr val="FFFFFF"/>
                </a:highlight>
                <a:latin typeface="Poppins"/>
                <a:ea typeface="Poppins"/>
                <a:cs typeface="Poppins"/>
                <a:sym typeface="Arial"/>
              </a:rPr>
              <a:t>Qualitative data was collected through a series of one-on-one interviews and carefully moderated small focus groups. These interactions were recorded with participants' consent and subsequently transcribed to allow for detailed analysis and accurate interpretation of the data.</a:t>
            </a:r>
          </a:p>
        </p:txBody>
      </p:sp>
    </p:spTree>
    <p:extLst>
      <p:ext uri="{BB962C8B-B14F-4D97-AF65-F5344CB8AC3E}">
        <p14:creationId xmlns:p14="http://schemas.microsoft.com/office/powerpoint/2010/main" val="3152337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BAA8"/>
        </a:solidFill>
        <a:effectLst/>
      </p:bgPr>
    </p:bg>
    <p:spTree>
      <p:nvGrpSpPr>
        <p:cNvPr id="1" name="Shape 82"/>
        <p:cNvGrpSpPr/>
        <p:nvPr/>
      </p:nvGrpSpPr>
      <p:grpSpPr>
        <a:xfrm>
          <a:off x="0" y="0"/>
          <a:ext cx="0" cy="0"/>
          <a:chOff x="0" y="0"/>
          <a:chExt cx="0" cy="0"/>
        </a:xfrm>
      </p:grpSpPr>
      <p:pic>
        <p:nvPicPr>
          <p:cNvPr id="83" name="Google Shape;83;p16"/>
          <p:cNvPicPr preferRelativeResize="0"/>
          <p:nvPr/>
        </p:nvPicPr>
        <p:blipFill rotWithShape="1">
          <a:blip r:embed="rId3">
            <a:alphaModFix/>
          </a:blip>
          <a:srcRect l="11039" t="15351" b="19793"/>
          <a:stretch/>
        </p:blipFill>
        <p:spPr>
          <a:xfrm>
            <a:off x="1" y="1"/>
            <a:ext cx="12192001" cy="7000700"/>
          </a:xfrm>
          <a:prstGeom prst="rect">
            <a:avLst/>
          </a:prstGeom>
          <a:noFill/>
          <a:ln>
            <a:noFill/>
          </a:ln>
        </p:spPr>
      </p:pic>
      <p:pic>
        <p:nvPicPr>
          <p:cNvPr id="84" name="Google Shape;84;p16"/>
          <p:cNvPicPr preferRelativeResize="0"/>
          <p:nvPr/>
        </p:nvPicPr>
        <p:blipFill rotWithShape="1">
          <a:blip r:embed="rId4">
            <a:alphaModFix amt="50000"/>
          </a:blip>
          <a:srcRect l="52987" t="7926" r="5231" b="5350"/>
          <a:stretch/>
        </p:blipFill>
        <p:spPr>
          <a:xfrm>
            <a:off x="185068" y="165401"/>
            <a:ext cx="11921169" cy="7299527"/>
          </a:xfrm>
          <a:prstGeom prst="rect">
            <a:avLst/>
          </a:prstGeom>
          <a:noFill/>
          <a:ln>
            <a:noFill/>
          </a:ln>
        </p:spPr>
      </p:pic>
      <p:sp>
        <p:nvSpPr>
          <p:cNvPr id="85" name="Google Shape;85;p16"/>
          <p:cNvSpPr/>
          <p:nvPr/>
        </p:nvSpPr>
        <p:spPr>
          <a:xfrm>
            <a:off x="-201400" y="5436833"/>
            <a:ext cx="12594800" cy="14264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86;p16"/>
          <p:cNvSpPr/>
          <p:nvPr/>
        </p:nvSpPr>
        <p:spPr>
          <a:xfrm>
            <a:off x="2250800" y="5668033"/>
            <a:ext cx="7690400" cy="12312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87;p16"/>
          <p:cNvSpPr/>
          <p:nvPr/>
        </p:nvSpPr>
        <p:spPr>
          <a:xfrm rot="10800000" flipH="1">
            <a:off x="576200" y="644533"/>
            <a:ext cx="11039600" cy="5750400"/>
          </a:xfrm>
          <a:prstGeom prst="round2DiagRect">
            <a:avLst>
              <a:gd name="adj1" fmla="val 10304"/>
              <a:gd name="adj2" fmla="val 0"/>
            </a:avLst>
          </a:prstGeom>
          <a:solidFill>
            <a:srgbClr val="BAE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88;p16"/>
          <p:cNvSpPr txBox="1"/>
          <p:nvPr/>
        </p:nvSpPr>
        <p:spPr>
          <a:xfrm>
            <a:off x="576199" y="567330"/>
            <a:ext cx="10909949" cy="1969730"/>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5600" kern="0" dirty="0">
                <a:solidFill>
                  <a:srgbClr val="121342"/>
                </a:solidFill>
                <a:latin typeface="Nerko One"/>
                <a:cs typeface="Arial"/>
                <a:sym typeface="Nerko One"/>
              </a:rPr>
              <a:t>Key Findings </a:t>
            </a:r>
            <a:r>
              <a:rPr lang="en-GB" sz="5600" kern="0" dirty="0">
                <a:solidFill>
                  <a:srgbClr val="121342"/>
                </a:solidFill>
                <a:latin typeface="Nerko One"/>
                <a:cs typeface="Arial"/>
                <a:sym typeface="Nerko One"/>
              </a:rPr>
              <a:t>that prevent young people accessing positive activities</a:t>
            </a:r>
            <a:r>
              <a:rPr lang="en" sz="5600" kern="0" dirty="0">
                <a:solidFill>
                  <a:srgbClr val="121342"/>
                </a:solidFill>
                <a:latin typeface="Nerko One"/>
                <a:cs typeface="Arial"/>
                <a:sym typeface="Nerko One"/>
              </a:rPr>
              <a:t>  </a:t>
            </a:r>
            <a:endParaRPr lang="en-US" sz="5600" kern="0" dirty="0">
              <a:solidFill>
                <a:srgbClr val="000000"/>
              </a:solidFill>
              <a:latin typeface="Arial"/>
              <a:cs typeface="Arial"/>
              <a:sym typeface="Arial"/>
            </a:endParaRPr>
          </a:p>
        </p:txBody>
      </p:sp>
      <p:sp>
        <p:nvSpPr>
          <p:cNvPr id="91" name="Google Shape;91;p16"/>
          <p:cNvSpPr txBox="1"/>
          <p:nvPr/>
        </p:nvSpPr>
        <p:spPr>
          <a:xfrm>
            <a:off x="1375915" y="2677852"/>
            <a:ext cx="9540420" cy="3151368"/>
          </a:xfrm>
          <a:prstGeom prst="rect">
            <a:avLst/>
          </a:prstGeom>
          <a:noFill/>
          <a:ln>
            <a:noFill/>
          </a:ln>
        </p:spPr>
        <p:txBody>
          <a:bodyPr spcFirstLastPara="1" wrap="square" lIns="121900" tIns="121900" rIns="121900" bIns="121900" anchor="t" anchorCtr="0">
            <a:noAutofit/>
          </a:bodyPr>
          <a:lstStyle/>
          <a:p>
            <a:pPr marL="203195" defTabSz="1219170">
              <a:buClr>
                <a:srgbClr val="121244"/>
              </a:buClr>
              <a:buSzPts val="1200"/>
            </a:pPr>
            <a:endParaRPr lang="en" sz="2133" kern="0" dirty="0">
              <a:solidFill>
                <a:srgbClr val="141342"/>
              </a:solidFill>
              <a:latin typeface="Poppins"/>
              <a:ea typeface="Roboto"/>
              <a:cs typeface="Roboto"/>
              <a:sym typeface="Arial"/>
            </a:endParaRPr>
          </a:p>
          <a:p>
            <a:pPr marL="609585" indent="-406390" defTabSz="1219170">
              <a:lnSpc>
                <a:spcPct val="90000"/>
              </a:lnSpc>
              <a:buClr>
                <a:srgbClr val="121244"/>
              </a:buClr>
              <a:buSzPts val="1200"/>
              <a:buFont typeface="Roboto"/>
              <a:buChar char="●"/>
            </a:pPr>
            <a:r>
              <a:rPr lang="en-GB" sz="2133" kern="0" dirty="0">
                <a:solidFill>
                  <a:srgbClr val="000000"/>
                </a:solidFill>
                <a:latin typeface="Arial"/>
                <a:cs typeface="Arial"/>
                <a:sym typeface="Arial"/>
              </a:rPr>
              <a:t>For many of the young people we spoke to, not having enough money was a key barrier to getting to and engaging with positive activities.</a:t>
            </a:r>
          </a:p>
          <a:p>
            <a:pPr marL="609585" indent="-406390" defTabSz="1219170">
              <a:lnSpc>
                <a:spcPct val="90000"/>
              </a:lnSpc>
              <a:buClr>
                <a:srgbClr val="121244"/>
              </a:buClr>
              <a:buSzPts val="1200"/>
              <a:buFont typeface="Roboto"/>
              <a:buChar char="●"/>
            </a:pPr>
            <a:endParaRPr lang="en-GB" sz="2133" kern="0" dirty="0">
              <a:solidFill>
                <a:srgbClr val="000000"/>
              </a:solidFill>
              <a:latin typeface="Arial"/>
              <a:cs typeface="Arial"/>
              <a:sym typeface="Arial"/>
            </a:endParaRPr>
          </a:p>
          <a:p>
            <a:pPr marL="609585" indent="-406390" defTabSz="1219170">
              <a:lnSpc>
                <a:spcPct val="90000"/>
              </a:lnSpc>
              <a:buClr>
                <a:srgbClr val="121244"/>
              </a:buClr>
              <a:buSzPts val="1200"/>
              <a:buFont typeface="Roboto"/>
              <a:buChar char="●"/>
            </a:pPr>
            <a:r>
              <a:rPr lang="en-GB" sz="2133" kern="0" dirty="0">
                <a:solidFill>
                  <a:srgbClr val="000000"/>
                </a:solidFill>
                <a:latin typeface="Arial"/>
                <a:cs typeface="Arial"/>
                <a:sym typeface="Arial"/>
              </a:rPr>
              <a:t>A lot of young people told us that they didn’t feel safe &amp; didn’t feel they had enough spaces where they felt safe and could be themselves</a:t>
            </a:r>
          </a:p>
          <a:p>
            <a:pPr marL="609585" indent="-406390" defTabSz="1219170">
              <a:lnSpc>
                <a:spcPct val="90000"/>
              </a:lnSpc>
              <a:buClr>
                <a:srgbClr val="121244"/>
              </a:buClr>
              <a:buSzPts val="1200"/>
              <a:buFont typeface="Roboto"/>
              <a:buChar char="●"/>
            </a:pPr>
            <a:endParaRPr lang="en-GB" sz="2133" kern="0" dirty="0">
              <a:solidFill>
                <a:srgbClr val="000000"/>
              </a:solidFill>
              <a:latin typeface="Arial"/>
              <a:cs typeface="Arial"/>
              <a:sym typeface="Arial"/>
            </a:endParaRPr>
          </a:p>
          <a:p>
            <a:pPr marL="609585" indent="-406390" defTabSz="1219170">
              <a:lnSpc>
                <a:spcPct val="90000"/>
              </a:lnSpc>
              <a:buClr>
                <a:srgbClr val="121244"/>
              </a:buClr>
              <a:buSzPts val="1200"/>
              <a:buFont typeface="Roboto"/>
              <a:buChar char="●"/>
            </a:pPr>
            <a:r>
              <a:rPr lang="en-GB" sz="2133" kern="0" dirty="0">
                <a:solidFill>
                  <a:srgbClr val="000000"/>
                </a:solidFill>
                <a:latin typeface="Arial"/>
                <a:cs typeface="Arial"/>
                <a:sym typeface="Arial"/>
              </a:rPr>
              <a:t>Many of the young people we spoke to felt under a lot of peer pressure and wanted more support from adults to better navigate this pressure.</a:t>
            </a:r>
          </a:p>
          <a:p>
            <a:pPr marL="1219170" lvl="1" indent="-406390" defTabSz="1219170">
              <a:buClr>
                <a:srgbClr val="121244"/>
              </a:buClr>
              <a:buSzPts val="1200"/>
              <a:buFont typeface="Courier New"/>
              <a:buChar char="o"/>
            </a:pPr>
            <a:endParaRPr lang="en" sz="2133" kern="0" dirty="0">
              <a:solidFill>
                <a:srgbClr val="141342"/>
              </a:solidFill>
              <a:latin typeface="Poppins"/>
              <a:ea typeface="Roboto"/>
              <a:cs typeface="Roboto"/>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BAA8"/>
        </a:solidFill>
        <a:effectLst/>
      </p:bgPr>
    </p:bg>
    <p:spTree>
      <p:nvGrpSpPr>
        <p:cNvPr id="1" name="Shape 116"/>
        <p:cNvGrpSpPr/>
        <p:nvPr/>
      </p:nvGrpSpPr>
      <p:grpSpPr>
        <a:xfrm>
          <a:off x="0" y="0"/>
          <a:ext cx="0" cy="0"/>
          <a:chOff x="0" y="0"/>
          <a:chExt cx="0" cy="0"/>
        </a:xfrm>
      </p:grpSpPr>
      <p:pic>
        <p:nvPicPr>
          <p:cNvPr id="117" name="Google Shape;117;p19"/>
          <p:cNvPicPr preferRelativeResize="0"/>
          <p:nvPr/>
        </p:nvPicPr>
        <p:blipFill rotWithShape="1">
          <a:blip r:embed="rId3">
            <a:alphaModFix amt="50000"/>
          </a:blip>
          <a:srcRect l="52987" t="7926" r="5231" b="5350"/>
          <a:stretch/>
        </p:blipFill>
        <p:spPr>
          <a:xfrm flipH="1">
            <a:off x="4918" y="133367"/>
            <a:ext cx="11921169" cy="8634367"/>
          </a:xfrm>
          <a:prstGeom prst="rect">
            <a:avLst/>
          </a:prstGeom>
          <a:noFill/>
          <a:ln>
            <a:noFill/>
          </a:ln>
        </p:spPr>
      </p:pic>
      <p:pic>
        <p:nvPicPr>
          <p:cNvPr id="118" name="Google Shape;118;p19"/>
          <p:cNvPicPr preferRelativeResize="0"/>
          <p:nvPr/>
        </p:nvPicPr>
        <p:blipFill>
          <a:blip r:embed="rId4">
            <a:alphaModFix/>
          </a:blip>
          <a:stretch>
            <a:fillRect/>
          </a:stretch>
        </p:blipFill>
        <p:spPr>
          <a:xfrm>
            <a:off x="1" y="-2256599"/>
            <a:ext cx="12192001" cy="10794132"/>
          </a:xfrm>
          <a:prstGeom prst="rect">
            <a:avLst/>
          </a:prstGeom>
          <a:noFill/>
          <a:ln>
            <a:noFill/>
          </a:ln>
        </p:spPr>
      </p:pic>
      <p:sp>
        <p:nvSpPr>
          <p:cNvPr id="119" name="Google Shape;119;p19"/>
          <p:cNvSpPr/>
          <p:nvPr/>
        </p:nvSpPr>
        <p:spPr>
          <a:xfrm>
            <a:off x="409717" y="560233"/>
            <a:ext cx="11111600" cy="6033200"/>
          </a:xfrm>
          <a:prstGeom prst="round2DiagRect">
            <a:avLst>
              <a:gd name="adj1" fmla="val 12586"/>
              <a:gd name="adj2" fmla="val 0"/>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122;p19"/>
          <p:cNvSpPr/>
          <p:nvPr/>
        </p:nvSpPr>
        <p:spPr>
          <a:xfrm>
            <a:off x="337816" y="1410258"/>
            <a:ext cx="4423824" cy="4333151"/>
          </a:xfrm>
          <a:prstGeom prst="ellipse">
            <a:avLst/>
          </a:prstGeom>
          <a:solidFill>
            <a:srgbClr val="BAE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123;p19"/>
          <p:cNvSpPr txBox="1"/>
          <p:nvPr/>
        </p:nvSpPr>
        <p:spPr>
          <a:xfrm>
            <a:off x="409717" y="2503482"/>
            <a:ext cx="4196000" cy="2146509"/>
          </a:xfrm>
          <a:prstGeom prst="rect">
            <a:avLst/>
          </a:prstGeom>
          <a:noFill/>
          <a:ln>
            <a:noFill/>
          </a:ln>
        </p:spPr>
        <p:txBody>
          <a:bodyPr spcFirstLastPara="1" wrap="square" lIns="121900" tIns="121900" rIns="121900" bIns="121900" anchor="t" anchorCtr="0">
            <a:spAutoFit/>
          </a:bodyPr>
          <a:lstStyle/>
          <a:p>
            <a:pPr algn="ctr" defTabSz="1219170">
              <a:lnSpc>
                <a:spcPct val="65000"/>
              </a:lnSpc>
              <a:buClr>
                <a:srgbClr val="000000"/>
              </a:buClr>
            </a:pPr>
            <a:r>
              <a:rPr lang="en" sz="6333" kern="0" dirty="0">
                <a:solidFill>
                  <a:srgbClr val="121342"/>
                </a:solidFill>
                <a:latin typeface="Nerko One"/>
                <a:cs typeface="Arial"/>
                <a:sym typeface="Nerko One"/>
              </a:rPr>
              <a:t>Not having enough money</a:t>
            </a:r>
            <a:endParaRPr lang="en" sz="6333" kern="0" dirty="0">
              <a:solidFill>
                <a:srgbClr val="121342"/>
              </a:solidFill>
              <a:latin typeface="Nerko One"/>
              <a:cs typeface="Arial"/>
              <a:sym typeface="Arial"/>
            </a:endParaRPr>
          </a:p>
        </p:txBody>
      </p:sp>
      <p:sp>
        <p:nvSpPr>
          <p:cNvPr id="124" name="Google Shape;124;p19"/>
          <p:cNvSpPr txBox="1"/>
          <p:nvPr/>
        </p:nvSpPr>
        <p:spPr>
          <a:xfrm>
            <a:off x="4833542" y="1582360"/>
            <a:ext cx="6413525" cy="3694048"/>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GB" sz="1867" kern="0" dirty="0">
                <a:solidFill>
                  <a:srgbClr val="000000"/>
                </a:solidFill>
                <a:latin typeface="Poppins" panose="00000500000000000000" pitchFamily="2" charset="0"/>
                <a:cs typeface="Poppins" panose="00000500000000000000" pitchFamily="2" charset="0"/>
                <a:sym typeface="Arial"/>
              </a:rPr>
              <a:t>A reoccurring theme was the rise in public transport fares, where vulnerable youth are disproportionately affected, limiting their ability to engage in activities that could provide positive development and social opportunities. </a:t>
            </a:r>
          </a:p>
          <a:p>
            <a:pPr defTabSz="1219170">
              <a:buClr>
                <a:srgbClr val="000000"/>
              </a:buClr>
            </a:pPr>
            <a:endParaRPr lang="en-GB" sz="1867" kern="0" dirty="0">
              <a:solidFill>
                <a:srgbClr val="000000"/>
              </a:solidFill>
              <a:latin typeface="Poppins" panose="00000500000000000000" pitchFamily="2" charset="0"/>
              <a:cs typeface="Poppins" panose="00000500000000000000" pitchFamily="2" charset="0"/>
              <a:sym typeface="Arial"/>
            </a:endParaRPr>
          </a:p>
          <a:p>
            <a:pPr defTabSz="1219170">
              <a:buClr>
                <a:srgbClr val="000000"/>
              </a:buClr>
            </a:pPr>
            <a:r>
              <a:rPr lang="en-GB" sz="1867" i="1" kern="0" dirty="0">
                <a:solidFill>
                  <a:srgbClr val="000000"/>
                </a:solidFill>
                <a:latin typeface="Poppins" panose="00000500000000000000" pitchFamily="2" charset="0"/>
                <a:cs typeface="Poppins" panose="00000500000000000000" pitchFamily="2" charset="0"/>
                <a:sym typeface="Arial"/>
              </a:rPr>
              <a:t>“[…]cost and travel, it needs to be easier because a lot of these things are in certain areas that don't have specific bus routes or you need to get two or three buses to get there, which makes people not want to go because they're spending most of the time travelling”. </a:t>
            </a:r>
            <a:r>
              <a:rPr lang="en-GB" sz="1867" kern="0" dirty="0">
                <a:solidFill>
                  <a:srgbClr val="000000"/>
                </a:solidFill>
                <a:latin typeface="Poppins" panose="00000500000000000000" pitchFamily="2" charset="0"/>
                <a:cs typeface="Poppins" panose="00000500000000000000" pitchFamily="2" charset="0"/>
                <a:sym typeface="Arial"/>
              </a:rPr>
              <a:t>Female, 19.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BAA8"/>
        </a:solidFill>
        <a:effectLst/>
      </p:bgPr>
    </p:bg>
    <p:spTree>
      <p:nvGrpSpPr>
        <p:cNvPr id="1" name="Shape 116"/>
        <p:cNvGrpSpPr/>
        <p:nvPr/>
      </p:nvGrpSpPr>
      <p:grpSpPr>
        <a:xfrm>
          <a:off x="0" y="0"/>
          <a:ext cx="0" cy="0"/>
          <a:chOff x="0" y="0"/>
          <a:chExt cx="0" cy="0"/>
        </a:xfrm>
      </p:grpSpPr>
      <p:pic>
        <p:nvPicPr>
          <p:cNvPr id="117" name="Google Shape;117;p19"/>
          <p:cNvPicPr preferRelativeResize="0"/>
          <p:nvPr/>
        </p:nvPicPr>
        <p:blipFill rotWithShape="1">
          <a:blip r:embed="rId3">
            <a:alphaModFix amt="50000"/>
          </a:blip>
          <a:srcRect l="52987" t="7926" r="5231" b="5350"/>
          <a:stretch/>
        </p:blipFill>
        <p:spPr>
          <a:xfrm flipH="1">
            <a:off x="4918" y="133367"/>
            <a:ext cx="11921169" cy="8634367"/>
          </a:xfrm>
          <a:prstGeom prst="rect">
            <a:avLst/>
          </a:prstGeom>
          <a:noFill/>
          <a:ln>
            <a:noFill/>
          </a:ln>
        </p:spPr>
      </p:pic>
      <p:pic>
        <p:nvPicPr>
          <p:cNvPr id="118" name="Google Shape;118;p19"/>
          <p:cNvPicPr preferRelativeResize="0"/>
          <p:nvPr/>
        </p:nvPicPr>
        <p:blipFill>
          <a:blip r:embed="rId4">
            <a:alphaModFix/>
          </a:blip>
          <a:stretch>
            <a:fillRect/>
          </a:stretch>
        </p:blipFill>
        <p:spPr>
          <a:xfrm>
            <a:off x="1" y="-2256599"/>
            <a:ext cx="12192001" cy="10794132"/>
          </a:xfrm>
          <a:prstGeom prst="rect">
            <a:avLst/>
          </a:prstGeom>
          <a:noFill/>
          <a:ln>
            <a:noFill/>
          </a:ln>
        </p:spPr>
      </p:pic>
      <p:sp>
        <p:nvSpPr>
          <p:cNvPr id="119" name="Google Shape;119;p19"/>
          <p:cNvSpPr/>
          <p:nvPr/>
        </p:nvSpPr>
        <p:spPr>
          <a:xfrm>
            <a:off x="409717" y="560233"/>
            <a:ext cx="11111600" cy="6033200"/>
          </a:xfrm>
          <a:prstGeom prst="round2DiagRect">
            <a:avLst>
              <a:gd name="adj1" fmla="val 12586"/>
              <a:gd name="adj2" fmla="val 0"/>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122;p19"/>
          <p:cNvSpPr/>
          <p:nvPr/>
        </p:nvSpPr>
        <p:spPr>
          <a:xfrm>
            <a:off x="485634" y="1275951"/>
            <a:ext cx="3332388" cy="3174599"/>
          </a:xfrm>
          <a:prstGeom prst="ellipse">
            <a:avLst/>
          </a:prstGeom>
          <a:solidFill>
            <a:srgbClr val="BAE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123;p19"/>
          <p:cNvSpPr txBox="1"/>
          <p:nvPr/>
        </p:nvSpPr>
        <p:spPr>
          <a:xfrm>
            <a:off x="528413" y="2094381"/>
            <a:ext cx="3289609" cy="1846427"/>
          </a:xfrm>
          <a:prstGeom prst="rect">
            <a:avLst/>
          </a:prstGeom>
          <a:noFill/>
          <a:ln>
            <a:noFill/>
          </a:ln>
        </p:spPr>
        <p:txBody>
          <a:bodyPr spcFirstLastPara="1" wrap="square" lIns="121900" tIns="121900" rIns="121900" bIns="121900" anchor="t" anchorCtr="0">
            <a:spAutoFit/>
          </a:bodyPr>
          <a:lstStyle/>
          <a:p>
            <a:pPr algn="ctr" defTabSz="1219170">
              <a:lnSpc>
                <a:spcPct val="65000"/>
              </a:lnSpc>
              <a:buClr>
                <a:srgbClr val="000000"/>
              </a:buClr>
            </a:pPr>
            <a:r>
              <a:rPr lang="en" sz="5333" kern="0" dirty="0">
                <a:solidFill>
                  <a:srgbClr val="121342"/>
                </a:solidFill>
                <a:latin typeface="Nerko One"/>
                <a:cs typeface="Arial"/>
                <a:sym typeface="Nerko One"/>
              </a:rPr>
              <a:t>Improving Feelings of Safety</a:t>
            </a:r>
            <a:endParaRPr lang="en" sz="5333" kern="0" dirty="0">
              <a:solidFill>
                <a:srgbClr val="121342"/>
              </a:solidFill>
              <a:latin typeface="Nerko One"/>
              <a:cs typeface="Arial"/>
              <a:sym typeface="Arial"/>
            </a:endParaRPr>
          </a:p>
        </p:txBody>
      </p:sp>
      <p:sp>
        <p:nvSpPr>
          <p:cNvPr id="2" name="Google Shape;124;p19">
            <a:extLst>
              <a:ext uri="{FF2B5EF4-FFF2-40B4-BE49-F238E27FC236}">
                <a16:creationId xmlns:a16="http://schemas.microsoft.com/office/drawing/2014/main" id="{030B16BE-3368-17FB-619A-E36DDC279711}"/>
              </a:ext>
            </a:extLst>
          </p:cNvPr>
          <p:cNvSpPr txBox="1"/>
          <p:nvPr/>
        </p:nvSpPr>
        <p:spPr>
          <a:xfrm>
            <a:off x="3818022" y="1275951"/>
            <a:ext cx="7393149" cy="4776652"/>
          </a:xfrm>
          <a:prstGeom prst="rect">
            <a:avLst/>
          </a:prstGeom>
          <a:noFill/>
          <a:ln>
            <a:noFill/>
          </a:ln>
        </p:spPr>
        <p:txBody>
          <a:bodyPr spcFirstLastPara="1" wrap="square" lIns="121900" tIns="121900" rIns="121900" bIns="121900" anchor="t" anchorCtr="0">
            <a:spAutoFit/>
          </a:bodyPr>
          <a:lstStyle/>
          <a:p>
            <a:pPr marL="198962" defTabSz="1219170">
              <a:lnSpc>
                <a:spcPct val="114999"/>
              </a:lnSpc>
              <a:buClr>
                <a:srgbClr val="000000"/>
              </a:buClr>
              <a:buSzPts val="1250"/>
            </a:pPr>
            <a:r>
              <a:rPr lang="en-GB" sz="1600" kern="0" dirty="0">
                <a:solidFill>
                  <a:srgbClr val="141342"/>
                </a:solidFill>
                <a:latin typeface="Poppins"/>
                <a:cs typeface="Poppins"/>
                <a:sym typeface="Arial"/>
              </a:rPr>
              <a:t>Many young people had significant safety concerns associated with; public transport, public spaces and venues for positive activities. </a:t>
            </a:r>
          </a:p>
          <a:p>
            <a:pPr marL="198962" defTabSz="1219170">
              <a:lnSpc>
                <a:spcPct val="114999"/>
              </a:lnSpc>
              <a:buClr>
                <a:srgbClr val="000000"/>
              </a:buClr>
              <a:buSzPts val="1250"/>
            </a:pPr>
            <a:r>
              <a:rPr lang="en-GB" sz="1600" kern="0" dirty="0">
                <a:solidFill>
                  <a:srgbClr val="141342"/>
                </a:solidFill>
                <a:latin typeface="Poppins"/>
                <a:cs typeface="Poppins"/>
                <a:sym typeface="Arial"/>
              </a:rPr>
              <a:t>Some participants expressed their discomfort using the bus, citing frequent incidents of antisocial behaviour.</a:t>
            </a:r>
          </a:p>
          <a:p>
            <a:pPr marL="198962" defTabSz="1219170">
              <a:lnSpc>
                <a:spcPct val="114999"/>
              </a:lnSpc>
              <a:buClr>
                <a:srgbClr val="000000"/>
              </a:buClr>
              <a:buSzPts val="1250"/>
            </a:pPr>
            <a:endParaRPr lang="en-GB" sz="1600" kern="0" dirty="0">
              <a:solidFill>
                <a:srgbClr val="141342"/>
              </a:solidFill>
              <a:latin typeface="Poppins"/>
              <a:cs typeface="Poppins"/>
              <a:sym typeface="Arial"/>
            </a:endParaRPr>
          </a:p>
          <a:p>
            <a:pPr marL="198962" defTabSz="1219170">
              <a:lnSpc>
                <a:spcPct val="114999"/>
              </a:lnSpc>
              <a:buClr>
                <a:srgbClr val="000000"/>
              </a:buClr>
              <a:buSzPts val="1250"/>
            </a:pPr>
            <a:r>
              <a:rPr lang="en-GB" sz="1600" i="1" kern="0" dirty="0">
                <a:solidFill>
                  <a:srgbClr val="141342"/>
                </a:solidFill>
                <a:latin typeface="Poppins"/>
                <a:cs typeface="Poppins"/>
                <a:sym typeface="Arial"/>
              </a:rPr>
              <a:t>“[…] felt extremely uncomfortable at a bus stop […] a group of other young people hanging around […] often see fighting amongst young people” </a:t>
            </a:r>
            <a:r>
              <a:rPr lang="en-GB" sz="1600" kern="0" dirty="0">
                <a:solidFill>
                  <a:srgbClr val="141342"/>
                </a:solidFill>
                <a:latin typeface="Poppins"/>
                <a:cs typeface="Poppins"/>
                <a:sym typeface="Arial"/>
              </a:rPr>
              <a:t>Male 17.</a:t>
            </a:r>
          </a:p>
          <a:p>
            <a:pPr marL="198962" defTabSz="1219170">
              <a:lnSpc>
                <a:spcPct val="114999"/>
              </a:lnSpc>
              <a:buClr>
                <a:srgbClr val="000000"/>
              </a:buClr>
              <a:buSzPts val="1250"/>
            </a:pPr>
            <a:endParaRPr lang="en-GB" sz="1600" kern="0" dirty="0">
              <a:solidFill>
                <a:srgbClr val="141342"/>
              </a:solidFill>
              <a:latin typeface="Poppins"/>
              <a:cs typeface="Poppins"/>
              <a:sym typeface="Arial"/>
            </a:endParaRPr>
          </a:p>
          <a:p>
            <a:pPr marL="198962" defTabSz="1219170">
              <a:lnSpc>
                <a:spcPct val="114999"/>
              </a:lnSpc>
              <a:buClr>
                <a:srgbClr val="000000"/>
              </a:buClr>
              <a:buSzPts val="1250"/>
            </a:pPr>
            <a:r>
              <a:rPr lang="en-GB" sz="1600" kern="0" dirty="0">
                <a:solidFill>
                  <a:srgbClr val="141342"/>
                </a:solidFill>
                <a:latin typeface="Poppins"/>
                <a:cs typeface="Poppins"/>
                <a:sym typeface="Arial"/>
              </a:rPr>
              <a:t>There was also a consensus that a lot of the activities are not accessible to young people due to location, and that this hasn’t been considered by organisations. With some young people stating those organising activities need to consider all young people when planning access, venues and routes to positive activities.</a:t>
            </a:r>
          </a:p>
          <a:p>
            <a:pPr marL="198962" defTabSz="1219170">
              <a:lnSpc>
                <a:spcPct val="114999"/>
              </a:lnSpc>
              <a:buClr>
                <a:srgbClr val="000000"/>
              </a:buClr>
              <a:buSzPts val="1250"/>
            </a:pPr>
            <a:endParaRPr lang="en-GB" sz="1600" kern="0" dirty="0">
              <a:solidFill>
                <a:srgbClr val="141342"/>
              </a:solidFill>
              <a:latin typeface="Poppins"/>
              <a:cs typeface="Poppins"/>
              <a:sym typeface="Arial"/>
            </a:endParaRPr>
          </a:p>
        </p:txBody>
      </p:sp>
    </p:spTree>
    <p:extLst>
      <p:ext uri="{BB962C8B-B14F-4D97-AF65-F5344CB8AC3E}">
        <p14:creationId xmlns:p14="http://schemas.microsoft.com/office/powerpoint/2010/main" val="1703493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BAA8"/>
        </a:solidFill>
        <a:effectLst/>
      </p:bgPr>
    </p:bg>
    <p:spTree>
      <p:nvGrpSpPr>
        <p:cNvPr id="1" name="Shape 116"/>
        <p:cNvGrpSpPr/>
        <p:nvPr/>
      </p:nvGrpSpPr>
      <p:grpSpPr>
        <a:xfrm>
          <a:off x="0" y="0"/>
          <a:ext cx="0" cy="0"/>
          <a:chOff x="0" y="0"/>
          <a:chExt cx="0" cy="0"/>
        </a:xfrm>
      </p:grpSpPr>
      <p:pic>
        <p:nvPicPr>
          <p:cNvPr id="117" name="Google Shape;117;p19"/>
          <p:cNvPicPr preferRelativeResize="0"/>
          <p:nvPr/>
        </p:nvPicPr>
        <p:blipFill rotWithShape="1">
          <a:blip r:embed="rId3">
            <a:alphaModFix amt="50000"/>
          </a:blip>
          <a:srcRect l="52987" t="7926" r="5231" b="5350"/>
          <a:stretch/>
        </p:blipFill>
        <p:spPr>
          <a:xfrm flipH="1">
            <a:off x="4918" y="133367"/>
            <a:ext cx="11921169" cy="8634367"/>
          </a:xfrm>
          <a:prstGeom prst="rect">
            <a:avLst/>
          </a:prstGeom>
          <a:noFill/>
          <a:ln>
            <a:noFill/>
          </a:ln>
        </p:spPr>
      </p:pic>
      <p:pic>
        <p:nvPicPr>
          <p:cNvPr id="118" name="Google Shape;118;p19"/>
          <p:cNvPicPr preferRelativeResize="0"/>
          <p:nvPr/>
        </p:nvPicPr>
        <p:blipFill>
          <a:blip r:embed="rId4">
            <a:alphaModFix/>
          </a:blip>
          <a:stretch>
            <a:fillRect/>
          </a:stretch>
        </p:blipFill>
        <p:spPr>
          <a:xfrm>
            <a:off x="1" y="-2256599"/>
            <a:ext cx="12192001" cy="10794132"/>
          </a:xfrm>
          <a:prstGeom prst="rect">
            <a:avLst/>
          </a:prstGeom>
          <a:noFill/>
          <a:ln>
            <a:noFill/>
          </a:ln>
        </p:spPr>
      </p:pic>
      <p:sp>
        <p:nvSpPr>
          <p:cNvPr id="119" name="Google Shape;119;p19"/>
          <p:cNvSpPr/>
          <p:nvPr/>
        </p:nvSpPr>
        <p:spPr>
          <a:xfrm>
            <a:off x="409717" y="560233"/>
            <a:ext cx="11111600" cy="6033200"/>
          </a:xfrm>
          <a:prstGeom prst="round2DiagRect">
            <a:avLst>
              <a:gd name="adj1" fmla="val 12586"/>
              <a:gd name="adj2" fmla="val 0"/>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lang="en-GB" sz="1867" kern="0" dirty="0">
              <a:solidFill>
                <a:srgbClr val="000000"/>
              </a:solidFill>
              <a:latin typeface="Arial"/>
              <a:cs typeface="Arial"/>
              <a:sym typeface="Arial"/>
            </a:endParaRPr>
          </a:p>
        </p:txBody>
      </p:sp>
      <p:sp>
        <p:nvSpPr>
          <p:cNvPr id="122" name="Google Shape;122;p19"/>
          <p:cNvSpPr/>
          <p:nvPr/>
        </p:nvSpPr>
        <p:spPr>
          <a:xfrm>
            <a:off x="247996" y="335801"/>
            <a:ext cx="3703859" cy="3475120"/>
          </a:xfrm>
          <a:prstGeom prst="ellipse">
            <a:avLst/>
          </a:prstGeom>
          <a:solidFill>
            <a:srgbClr val="BAE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123;p19"/>
          <p:cNvSpPr txBox="1"/>
          <p:nvPr/>
        </p:nvSpPr>
        <p:spPr>
          <a:xfrm>
            <a:off x="461314" y="683952"/>
            <a:ext cx="3167097" cy="3126969"/>
          </a:xfrm>
          <a:prstGeom prst="rect">
            <a:avLst/>
          </a:prstGeom>
          <a:noFill/>
          <a:ln>
            <a:noFill/>
          </a:ln>
        </p:spPr>
        <p:txBody>
          <a:bodyPr spcFirstLastPara="1" wrap="square" lIns="121900" tIns="121900" rIns="121900" bIns="121900" anchor="t" anchorCtr="0">
            <a:spAutoFit/>
          </a:bodyPr>
          <a:lstStyle/>
          <a:p>
            <a:pPr algn="ctr" defTabSz="1219170">
              <a:lnSpc>
                <a:spcPct val="65000"/>
              </a:lnSpc>
              <a:buClr>
                <a:srgbClr val="000000"/>
              </a:buClr>
            </a:pPr>
            <a:r>
              <a:rPr lang="en-GB" sz="3200" kern="0" dirty="0">
                <a:solidFill>
                  <a:srgbClr val="121342"/>
                </a:solidFill>
                <a:latin typeface="Nerko One"/>
                <a:cs typeface="Arial"/>
                <a:sym typeface="Nerko One"/>
              </a:rPr>
              <a:t>Knowledge of where to find positive role models that can protect young people from negative influences and people</a:t>
            </a:r>
            <a:endParaRPr lang="en" sz="3200" kern="0" dirty="0">
              <a:solidFill>
                <a:srgbClr val="121342"/>
              </a:solidFill>
              <a:latin typeface="Nerko One"/>
              <a:cs typeface="Arial"/>
              <a:sym typeface="Arial"/>
            </a:endParaRPr>
          </a:p>
        </p:txBody>
      </p:sp>
      <p:sp>
        <p:nvSpPr>
          <p:cNvPr id="2" name="Google Shape;124;p19">
            <a:extLst>
              <a:ext uri="{FF2B5EF4-FFF2-40B4-BE49-F238E27FC236}">
                <a16:creationId xmlns:a16="http://schemas.microsoft.com/office/drawing/2014/main" id="{21B3DD81-0722-FE3E-1F10-CF533EB29699}"/>
              </a:ext>
            </a:extLst>
          </p:cNvPr>
          <p:cNvSpPr txBox="1"/>
          <p:nvPr/>
        </p:nvSpPr>
        <p:spPr>
          <a:xfrm>
            <a:off x="3790133" y="678581"/>
            <a:ext cx="7653236" cy="2794571"/>
          </a:xfrm>
          <a:prstGeom prst="rect">
            <a:avLst/>
          </a:prstGeom>
          <a:noFill/>
          <a:ln>
            <a:noFill/>
          </a:ln>
        </p:spPr>
        <p:txBody>
          <a:bodyPr spcFirstLastPara="1" wrap="square" lIns="121900" tIns="121900" rIns="121900" bIns="121900" anchor="t" anchorCtr="0">
            <a:spAutoFit/>
          </a:bodyPr>
          <a:lstStyle/>
          <a:p>
            <a:pPr marL="198962" defTabSz="1219170">
              <a:lnSpc>
                <a:spcPct val="114999"/>
              </a:lnSpc>
              <a:buClr>
                <a:srgbClr val="000000"/>
              </a:buClr>
            </a:pPr>
            <a:r>
              <a:rPr lang="en-GB" sz="1600" i="1" kern="0" dirty="0">
                <a:solidFill>
                  <a:srgbClr val="141342"/>
                </a:solidFill>
                <a:latin typeface="Poppins" panose="00000500000000000000" pitchFamily="2" charset="0"/>
                <a:cs typeface="Poppins" panose="00000500000000000000" pitchFamily="2" charset="0"/>
                <a:sym typeface="Arial"/>
              </a:rPr>
              <a:t>“It's the way people are either brought up or like a lot of the time it's where people are brought up, especially around where I live. A lot of the troublesome kids and their parents are troublesome parents, and always cause bother”. Female, 19</a:t>
            </a:r>
          </a:p>
          <a:p>
            <a:pPr marL="198962" defTabSz="1219170">
              <a:lnSpc>
                <a:spcPct val="114999"/>
              </a:lnSpc>
              <a:buClr>
                <a:srgbClr val="000000"/>
              </a:buClr>
            </a:pPr>
            <a:endParaRPr lang="en-GB" sz="1600" i="1" kern="0" dirty="0">
              <a:solidFill>
                <a:srgbClr val="141342"/>
              </a:solidFill>
              <a:latin typeface="Poppins" panose="00000500000000000000" pitchFamily="2" charset="0"/>
              <a:cs typeface="Poppins" panose="00000500000000000000" pitchFamily="2" charset="0"/>
              <a:sym typeface="Arial"/>
            </a:endParaRPr>
          </a:p>
          <a:p>
            <a:pPr marL="198962" defTabSz="1219170">
              <a:lnSpc>
                <a:spcPct val="114999"/>
              </a:lnSpc>
              <a:buClr>
                <a:srgbClr val="000000"/>
              </a:buClr>
            </a:pPr>
            <a:r>
              <a:rPr lang="en-GB" sz="1600" i="1" kern="0" dirty="0">
                <a:solidFill>
                  <a:srgbClr val="141342"/>
                </a:solidFill>
                <a:latin typeface="Poppins" panose="00000500000000000000" pitchFamily="2" charset="0"/>
                <a:cs typeface="Poppins" panose="00000500000000000000" pitchFamily="2" charset="0"/>
                <a:sym typeface="Arial"/>
              </a:rPr>
              <a:t>“Just hanging about with the wrong crew […]. You might be doing that and you meet the wrong people because there’s, obviously, bad people, and you just meet the wrong people and you get in trouble, then you just go down the wrong path..” Male, 20.</a:t>
            </a:r>
          </a:p>
        </p:txBody>
      </p:sp>
      <p:sp>
        <p:nvSpPr>
          <p:cNvPr id="3" name="TextBox 2">
            <a:extLst>
              <a:ext uri="{FF2B5EF4-FFF2-40B4-BE49-F238E27FC236}">
                <a16:creationId xmlns:a16="http://schemas.microsoft.com/office/drawing/2014/main" id="{378548AE-33C6-84A7-FE8D-8446320B44AE}"/>
              </a:ext>
            </a:extLst>
          </p:cNvPr>
          <p:cNvSpPr txBox="1"/>
          <p:nvPr/>
        </p:nvSpPr>
        <p:spPr>
          <a:xfrm>
            <a:off x="643419" y="3900017"/>
            <a:ext cx="10905163" cy="2554545"/>
          </a:xfrm>
          <a:prstGeom prst="rect">
            <a:avLst/>
          </a:prstGeom>
          <a:noFill/>
        </p:spPr>
        <p:txBody>
          <a:bodyPr wrap="square" rtlCol="0">
            <a:spAutoFit/>
          </a:bodyPr>
          <a:lstStyle/>
          <a:p>
            <a:pPr defTabSz="1219170">
              <a:buClr>
                <a:srgbClr val="000000"/>
              </a:buClr>
            </a:pPr>
            <a:r>
              <a:rPr lang="en-GB" sz="1600" kern="0" dirty="0">
                <a:solidFill>
                  <a:srgbClr val="000000"/>
                </a:solidFill>
                <a:latin typeface="Poppins" panose="00000500000000000000" pitchFamily="2" charset="0"/>
                <a:cs typeface="Poppins" panose="00000500000000000000" pitchFamily="2" charset="0"/>
                <a:sym typeface="Arial"/>
              </a:rPr>
              <a:t>Young people highlighted a range of important factors that positive activities can do in providing a trusted adult or positive role model, </a:t>
            </a:r>
            <a:r>
              <a:rPr lang="en-GB" sz="1600" i="1" kern="0" dirty="0">
                <a:solidFill>
                  <a:srgbClr val="000000"/>
                </a:solidFill>
                <a:latin typeface="Poppins" panose="00000500000000000000" pitchFamily="2" charset="0"/>
                <a:cs typeface="Poppins" panose="00000500000000000000" pitchFamily="2" charset="0"/>
                <a:sym typeface="Arial"/>
              </a:rPr>
              <a:t>“If you go somewhere like a football club, you’ve always got someone, like your coach, that you can speak to.” </a:t>
            </a:r>
            <a:r>
              <a:rPr lang="en-GB" sz="1600" kern="0" dirty="0">
                <a:solidFill>
                  <a:srgbClr val="000000"/>
                </a:solidFill>
                <a:latin typeface="Poppins" panose="00000500000000000000" pitchFamily="2" charset="0"/>
                <a:cs typeface="Poppins" panose="00000500000000000000" pitchFamily="2" charset="0"/>
                <a:sym typeface="Arial"/>
              </a:rPr>
              <a:t>Male, 14.</a:t>
            </a:r>
          </a:p>
          <a:p>
            <a:pPr defTabSz="1219170">
              <a:buClr>
                <a:srgbClr val="000000"/>
              </a:buClr>
            </a:pPr>
            <a:endParaRPr lang="en-GB" sz="1600" kern="0" dirty="0">
              <a:solidFill>
                <a:srgbClr val="000000"/>
              </a:solidFill>
              <a:latin typeface="Poppins" panose="00000500000000000000" pitchFamily="2" charset="0"/>
              <a:cs typeface="Poppins" panose="00000500000000000000" pitchFamily="2" charset="0"/>
              <a:sym typeface="Arial"/>
            </a:endParaRPr>
          </a:p>
          <a:p>
            <a:pPr marL="228594" indent="-228594" defTabSz="1219170">
              <a:buClr>
                <a:srgbClr val="000000"/>
              </a:buClr>
              <a:buFont typeface="Arial" panose="020B0604020202020204" pitchFamily="34" charset="0"/>
              <a:buChar char="•"/>
            </a:pPr>
            <a:r>
              <a:rPr lang="en-GB" sz="1600" kern="0" dirty="0">
                <a:solidFill>
                  <a:srgbClr val="000000"/>
                </a:solidFill>
                <a:latin typeface="Poppins" panose="00000500000000000000" pitchFamily="2" charset="0"/>
                <a:cs typeface="Poppins" panose="00000500000000000000" pitchFamily="2" charset="0"/>
                <a:sym typeface="Arial"/>
              </a:rPr>
              <a:t>More collaboration and multi agency approach of local authorities, education and community groups.</a:t>
            </a:r>
          </a:p>
          <a:p>
            <a:pPr marL="228594" indent="-228594" defTabSz="1219170">
              <a:buClr>
                <a:srgbClr val="000000"/>
              </a:buClr>
              <a:buFont typeface="Arial" panose="020B0604020202020204" pitchFamily="34" charset="0"/>
              <a:buChar char="•"/>
            </a:pPr>
            <a:r>
              <a:rPr lang="en-GB" sz="1600" kern="0" dirty="0">
                <a:solidFill>
                  <a:srgbClr val="000000"/>
                </a:solidFill>
                <a:latin typeface="Poppins" panose="00000500000000000000" pitchFamily="2" charset="0"/>
                <a:cs typeface="Poppins" panose="00000500000000000000" pitchFamily="2" charset="0"/>
                <a:sym typeface="Arial"/>
              </a:rPr>
              <a:t>Wider information sharing of what activities are available to young people and how to access them.</a:t>
            </a:r>
          </a:p>
          <a:p>
            <a:pPr marL="228594" indent="-228594" defTabSz="1219170">
              <a:buClr>
                <a:srgbClr val="000000"/>
              </a:buClr>
              <a:buFont typeface="Arial" panose="020B0604020202020204" pitchFamily="34" charset="0"/>
              <a:buChar char="•"/>
            </a:pPr>
            <a:r>
              <a:rPr lang="en-GB" sz="1600" kern="0" dirty="0">
                <a:solidFill>
                  <a:srgbClr val="000000"/>
                </a:solidFill>
                <a:latin typeface="Poppins" panose="00000500000000000000" pitchFamily="2" charset="0"/>
                <a:cs typeface="Poppins" panose="00000500000000000000" pitchFamily="2" charset="0"/>
                <a:sym typeface="Arial"/>
              </a:rPr>
              <a:t>Young people need greater access to mentors, or help young people become mentors for others. Creating pathways for youth leaders and youth voice initiatives. </a:t>
            </a:r>
          </a:p>
          <a:p>
            <a:pPr marL="228594" indent="-228594" defTabSz="1219170">
              <a:buClr>
                <a:srgbClr val="000000"/>
              </a:buClr>
              <a:buFont typeface="Arial" panose="020B0604020202020204" pitchFamily="34" charset="0"/>
              <a:buChar char="•"/>
            </a:pPr>
            <a:r>
              <a:rPr lang="en-GB" sz="1600" kern="0" dirty="0">
                <a:solidFill>
                  <a:srgbClr val="000000"/>
                </a:solidFill>
                <a:latin typeface="Poppins" panose="00000500000000000000" pitchFamily="2" charset="0"/>
                <a:cs typeface="Poppins" panose="00000500000000000000" pitchFamily="2" charset="0"/>
                <a:sym typeface="Arial"/>
              </a:rPr>
              <a:t>Wider education of the impact of negative role models and peer pressure in schools and from community organisations</a:t>
            </a:r>
          </a:p>
        </p:txBody>
      </p:sp>
    </p:spTree>
    <p:extLst>
      <p:ext uri="{BB962C8B-B14F-4D97-AF65-F5344CB8AC3E}">
        <p14:creationId xmlns:p14="http://schemas.microsoft.com/office/powerpoint/2010/main" val="1036031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DD92D-0731-2CBC-4402-776C36FFB625}"/>
              </a:ext>
            </a:extLst>
          </p:cNvPr>
          <p:cNvSpPr>
            <a:spLocks noGrp="1"/>
          </p:cNvSpPr>
          <p:nvPr>
            <p:ph type="title"/>
          </p:nvPr>
        </p:nvSpPr>
        <p:spPr>
          <a:xfrm>
            <a:off x="838199" y="1134000"/>
            <a:ext cx="11078497" cy="642581"/>
          </a:xfrm>
        </p:spPr>
        <p:txBody>
          <a:bodyPr/>
          <a:lstStyle/>
          <a:p>
            <a:r>
              <a:rPr lang="en-GB" dirty="0"/>
              <a:t>There is strong evidence for PJ, but…</a:t>
            </a:r>
          </a:p>
        </p:txBody>
      </p:sp>
      <p:sp>
        <p:nvSpPr>
          <p:cNvPr id="3" name="Content Placeholder 2">
            <a:extLst>
              <a:ext uri="{FF2B5EF4-FFF2-40B4-BE49-F238E27FC236}">
                <a16:creationId xmlns:a16="http://schemas.microsoft.com/office/drawing/2014/main" id="{EEBF1279-1539-FD61-5623-BE4E6F3FF7F8}"/>
              </a:ext>
            </a:extLst>
          </p:cNvPr>
          <p:cNvSpPr>
            <a:spLocks noGrp="1"/>
          </p:cNvSpPr>
          <p:nvPr>
            <p:ph sz="half" idx="1"/>
          </p:nvPr>
        </p:nvSpPr>
        <p:spPr>
          <a:xfrm>
            <a:off x="838200" y="1872000"/>
            <a:ext cx="5040000" cy="4351338"/>
          </a:xfrm>
        </p:spPr>
        <p:txBody>
          <a:bodyPr/>
          <a:lstStyle/>
          <a:p>
            <a:pPr>
              <a:lnSpc>
                <a:spcPct val="113000"/>
              </a:lnSpc>
              <a:spcBef>
                <a:spcPts val="0"/>
              </a:spcBef>
              <a:spcAft>
                <a:spcPts val="600"/>
              </a:spcAft>
            </a:pPr>
            <a:r>
              <a:rPr lang="en-GB" b="1" dirty="0"/>
              <a:t>What?</a:t>
            </a:r>
          </a:p>
          <a:p>
            <a:pPr lvl="1">
              <a:lnSpc>
                <a:spcPct val="113000"/>
              </a:lnSpc>
              <a:spcBef>
                <a:spcPts val="0"/>
              </a:spcBef>
              <a:spcAft>
                <a:spcPts val="600"/>
              </a:spcAft>
            </a:pPr>
            <a:r>
              <a:rPr lang="en-GB" dirty="0"/>
              <a:t>Language</a:t>
            </a:r>
          </a:p>
          <a:p>
            <a:pPr lvl="1">
              <a:lnSpc>
                <a:spcPct val="113000"/>
              </a:lnSpc>
              <a:spcBef>
                <a:spcPts val="0"/>
              </a:spcBef>
              <a:spcAft>
                <a:spcPts val="600"/>
              </a:spcAft>
            </a:pPr>
            <a:r>
              <a:rPr lang="en-GB" dirty="0"/>
              <a:t>Top-down</a:t>
            </a:r>
          </a:p>
          <a:p>
            <a:pPr lvl="1">
              <a:lnSpc>
                <a:spcPct val="113000"/>
              </a:lnSpc>
              <a:spcBef>
                <a:spcPts val="0"/>
              </a:spcBef>
              <a:spcAft>
                <a:spcPts val="1200"/>
              </a:spcAft>
            </a:pPr>
            <a:r>
              <a:rPr lang="en-GB" dirty="0"/>
              <a:t>Broad or narrow</a:t>
            </a:r>
          </a:p>
          <a:p>
            <a:pPr>
              <a:lnSpc>
                <a:spcPct val="113000"/>
              </a:lnSpc>
              <a:spcBef>
                <a:spcPts val="0"/>
              </a:spcBef>
              <a:spcAft>
                <a:spcPts val="600"/>
              </a:spcAft>
            </a:pPr>
            <a:r>
              <a:rPr lang="en-GB" b="1" dirty="0"/>
              <a:t>How? </a:t>
            </a:r>
          </a:p>
          <a:p>
            <a:pPr lvl="1">
              <a:lnSpc>
                <a:spcPct val="113000"/>
              </a:lnSpc>
              <a:spcBef>
                <a:spcPts val="0"/>
              </a:spcBef>
              <a:spcAft>
                <a:spcPts val="600"/>
              </a:spcAft>
            </a:pPr>
            <a:r>
              <a:rPr lang="en-GB" dirty="0"/>
              <a:t>A double-intervention</a:t>
            </a:r>
          </a:p>
          <a:p>
            <a:pPr lvl="1">
              <a:lnSpc>
                <a:spcPct val="113000"/>
              </a:lnSpc>
              <a:spcBef>
                <a:spcPts val="0"/>
              </a:spcBef>
              <a:spcAft>
                <a:spcPts val="600"/>
              </a:spcAft>
            </a:pPr>
            <a:r>
              <a:rPr lang="en-GB" dirty="0"/>
              <a:t>Training</a:t>
            </a:r>
          </a:p>
          <a:p>
            <a:pPr lvl="1">
              <a:lnSpc>
                <a:spcPct val="113000"/>
              </a:lnSpc>
              <a:spcBef>
                <a:spcPts val="0"/>
              </a:spcBef>
              <a:spcAft>
                <a:spcPts val="600"/>
              </a:spcAft>
            </a:pPr>
            <a:r>
              <a:rPr lang="en-GB" dirty="0"/>
              <a:t>Scripts</a:t>
            </a:r>
          </a:p>
          <a:p>
            <a:pPr lvl="1">
              <a:lnSpc>
                <a:spcPct val="113000"/>
              </a:lnSpc>
              <a:spcBef>
                <a:spcPts val="0"/>
              </a:spcBef>
              <a:spcAft>
                <a:spcPts val="800"/>
              </a:spcAft>
            </a:pPr>
            <a:r>
              <a:rPr lang="en-GB" dirty="0"/>
              <a:t>Checklists</a:t>
            </a:r>
          </a:p>
        </p:txBody>
      </p:sp>
      <p:sp>
        <p:nvSpPr>
          <p:cNvPr id="4" name="Content Placeholder 3">
            <a:extLst>
              <a:ext uri="{FF2B5EF4-FFF2-40B4-BE49-F238E27FC236}">
                <a16:creationId xmlns:a16="http://schemas.microsoft.com/office/drawing/2014/main" id="{9686F3AE-30FA-9229-7973-FB50A7C93E07}"/>
              </a:ext>
            </a:extLst>
          </p:cNvPr>
          <p:cNvSpPr>
            <a:spLocks noGrp="1"/>
          </p:cNvSpPr>
          <p:nvPr>
            <p:ph sz="half" idx="2"/>
          </p:nvPr>
        </p:nvSpPr>
        <p:spPr>
          <a:xfrm>
            <a:off x="6238200" y="1872000"/>
            <a:ext cx="5040000" cy="4351338"/>
          </a:xfrm>
        </p:spPr>
        <p:txBody>
          <a:bodyPr/>
          <a:lstStyle/>
          <a:p>
            <a:pPr>
              <a:lnSpc>
                <a:spcPct val="113000"/>
              </a:lnSpc>
              <a:spcBef>
                <a:spcPts val="0"/>
              </a:spcBef>
              <a:spcAft>
                <a:spcPts val="600"/>
              </a:spcAft>
            </a:pPr>
            <a:r>
              <a:rPr lang="en-GB" b="1" dirty="0"/>
              <a:t>Who?</a:t>
            </a:r>
          </a:p>
          <a:p>
            <a:pPr lvl="1">
              <a:lnSpc>
                <a:spcPct val="113000"/>
              </a:lnSpc>
              <a:spcBef>
                <a:spcPts val="0"/>
              </a:spcBef>
              <a:spcAft>
                <a:spcPts val="1200"/>
              </a:spcAft>
            </a:pPr>
            <a:r>
              <a:rPr lang="en-GB" dirty="0"/>
              <a:t>Deserving and undeserving</a:t>
            </a:r>
          </a:p>
          <a:p>
            <a:pPr>
              <a:lnSpc>
                <a:spcPct val="113000"/>
              </a:lnSpc>
              <a:spcBef>
                <a:spcPts val="0"/>
              </a:spcBef>
              <a:spcAft>
                <a:spcPts val="600"/>
              </a:spcAft>
            </a:pPr>
            <a:r>
              <a:rPr lang="en-GB" b="1" dirty="0"/>
              <a:t>Why?</a:t>
            </a:r>
          </a:p>
          <a:p>
            <a:pPr lvl="1">
              <a:lnSpc>
                <a:spcPct val="113000"/>
              </a:lnSpc>
              <a:spcBef>
                <a:spcPts val="0"/>
              </a:spcBef>
              <a:spcAft>
                <a:spcPts val="1200"/>
              </a:spcAft>
            </a:pPr>
            <a:r>
              <a:rPr lang="en-GB" dirty="0"/>
              <a:t>Group identity</a:t>
            </a:r>
          </a:p>
          <a:p>
            <a:pPr>
              <a:lnSpc>
                <a:spcPct val="113000"/>
              </a:lnSpc>
              <a:spcBef>
                <a:spcPts val="0"/>
              </a:spcBef>
              <a:spcAft>
                <a:spcPts val="600"/>
              </a:spcAft>
            </a:pPr>
            <a:r>
              <a:rPr lang="en-GB" b="1" dirty="0"/>
              <a:t>When?</a:t>
            </a:r>
          </a:p>
          <a:p>
            <a:pPr lvl="1">
              <a:lnSpc>
                <a:spcPct val="113000"/>
              </a:lnSpc>
              <a:spcBef>
                <a:spcPts val="0"/>
              </a:spcBef>
              <a:spcAft>
                <a:spcPts val="600"/>
              </a:spcAft>
            </a:pPr>
            <a:r>
              <a:rPr lang="en-GB" dirty="0"/>
              <a:t>Lop-sided impact of contact</a:t>
            </a:r>
          </a:p>
          <a:p>
            <a:pPr lvl="1">
              <a:lnSpc>
                <a:spcPct val="113000"/>
              </a:lnSpc>
              <a:spcBef>
                <a:spcPts val="0"/>
              </a:spcBef>
              <a:spcAft>
                <a:spcPts val="1200"/>
              </a:spcAft>
            </a:pPr>
            <a:r>
              <a:rPr lang="en-GB" dirty="0"/>
              <a:t>Frequency of contact</a:t>
            </a:r>
          </a:p>
          <a:p>
            <a:pPr>
              <a:lnSpc>
                <a:spcPct val="113000"/>
              </a:lnSpc>
              <a:spcBef>
                <a:spcPts val="0"/>
              </a:spcBef>
              <a:spcAft>
                <a:spcPts val="600"/>
              </a:spcAft>
            </a:pPr>
            <a:r>
              <a:rPr lang="en-GB" b="1" dirty="0"/>
              <a:t>What else?</a:t>
            </a:r>
            <a:endParaRPr lang="en-GB" dirty="0"/>
          </a:p>
          <a:p>
            <a:pPr lvl="1">
              <a:lnSpc>
                <a:spcPct val="113000"/>
              </a:lnSpc>
              <a:spcBef>
                <a:spcPts val="0"/>
              </a:spcBef>
              <a:spcAft>
                <a:spcPts val="600"/>
              </a:spcAft>
            </a:pPr>
            <a:r>
              <a:rPr lang="en-GB" dirty="0"/>
              <a:t>Distributive justice</a:t>
            </a:r>
          </a:p>
          <a:p>
            <a:pPr lvl="1">
              <a:lnSpc>
                <a:spcPct val="113000"/>
              </a:lnSpc>
              <a:spcBef>
                <a:spcPts val="0"/>
              </a:spcBef>
              <a:spcAft>
                <a:spcPts val="1200"/>
              </a:spcAft>
            </a:pPr>
            <a:r>
              <a:rPr lang="en-GB" dirty="0"/>
              <a:t>Bounded authority</a:t>
            </a:r>
          </a:p>
        </p:txBody>
      </p:sp>
    </p:spTree>
    <p:extLst>
      <p:ext uri="{BB962C8B-B14F-4D97-AF65-F5344CB8AC3E}">
        <p14:creationId xmlns:p14="http://schemas.microsoft.com/office/powerpoint/2010/main" val="639436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a:spLocks noGrp="1"/>
          </p:cNvSpPr>
          <p:nvPr>
            <p:ph idx="1"/>
          </p:nvPr>
        </p:nvSpPr>
        <p:spPr>
          <a:xfrm>
            <a:off x="838201" y="1872000"/>
            <a:ext cx="5906068" cy="4362219"/>
          </a:xfrm>
        </p:spPr>
        <p:txBody>
          <a:bodyPr/>
          <a:lstStyle/>
          <a:p>
            <a:pPr marL="342900" indent="-342900">
              <a:lnSpc>
                <a:spcPct val="113000"/>
              </a:lnSpc>
              <a:spcBef>
                <a:spcPts val="0"/>
              </a:spcBef>
              <a:spcAft>
                <a:spcPts val="1200"/>
              </a:spcAft>
            </a:pPr>
            <a:r>
              <a:rPr lang="en-GB" dirty="0"/>
              <a:t>Analysis of the Millennium Cohort Study</a:t>
            </a:r>
          </a:p>
          <a:p>
            <a:pPr marL="342900" indent="-342900">
              <a:lnSpc>
                <a:spcPct val="113000"/>
              </a:lnSpc>
              <a:spcBef>
                <a:spcPts val="0"/>
              </a:spcBef>
              <a:spcAft>
                <a:spcPts val="1200"/>
              </a:spcAft>
            </a:pPr>
            <a:r>
              <a:rPr lang="en-GB" dirty="0"/>
              <a:t>Participants born in 2000 </a:t>
            </a:r>
          </a:p>
          <a:p>
            <a:pPr marL="342900" indent="-342900">
              <a:lnSpc>
                <a:spcPct val="113000"/>
              </a:lnSpc>
              <a:spcBef>
                <a:spcPts val="0"/>
              </a:spcBef>
              <a:spcAft>
                <a:spcPts val="1200"/>
              </a:spcAft>
            </a:pPr>
            <a:r>
              <a:rPr lang="en-GB" dirty="0"/>
              <a:t>Followed-up every few years</a:t>
            </a:r>
          </a:p>
          <a:p>
            <a:pPr marL="342900" indent="-342900">
              <a:lnSpc>
                <a:spcPct val="113000"/>
              </a:lnSpc>
              <a:spcBef>
                <a:spcPts val="0"/>
              </a:spcBef>
              <a:spcAft>
                <a:spcPts val="600"/>
              </a:spcAft>
            </a:pPr>
            <a:r>
              <a:rPr lang="en-GB" dirty="0"/>
              <a:t>Being stopped by the police at age 14 was associated at age 17 with: </a:t>
            </a:r>
          </a:p>
          <a:p>
            <a:pPr marL="800100" lvl="1" indent="-342900">
              <a:lnSpc>
                <a:spcPct val="113000"/>
              </a:lnSpc>
              <a:spcBef>
                <a:spcPts val="0"/>
              </a:spcBef>
              <a:spcAft>
                <a:spcPts val="600"/>
              </a:spcAft>
            </a:pPr>
            <a:r>
              <a:rPr lang="en-GB" dirty="0"/>
              <a:t>Increased violent offending</a:t>
            </a:r>
          </a:p>
          <a:p>
            <a:pPr marL="800100" lvl="1" indent="-342900">
              <a:lnSpc>
                <a:spcPct val="113000"/>
              </a:lnSpc>
              <a:spcBef>
                <a:spcPts val="0"/>
              </a:spcBef>
              <a:spcAft>
                <a:spcPts val="600"/>
              </a:spcAft>
            </a:pPr>
            <a:r>
              <a:rPr lang="en-GB" dirty="0"/>
              <a:t>Lower education performance</a:t>
            </a:r>
          </a:p>
          <a:p>
            <a:pPr marL="800100" lvl="1" indent="-342900">
              <a:lnSpc>
                <a:spcPct val="113000"/>
              </a:lnSpc>
              <a:spcBef>
                <a:spcPts val="0"/>
              </a:spcBef>
              <a:spcAft>
                <a:spcPts val="1200"/>
              </a:spcAft>
            </a:pPr>
            <a:r>
              <a:rPr lang="en-GB" dirty="0"/>
              <a:t>Increased hyperactivity and conduct problems</a:t>
            </a:r>
          </a:p>
          <a:p>
            <a:pPr marL="342900" indent="-342900">
              <a:lnSpc>
                <a:spcPct val="113000"/>
              </a:lnSpc>
              <a:spcBef>
                <a:spcPts val="0"/>
              </a:spcBef>
              <a:spcAft>
                <a:spcPts val="800"/>
              </a:spcAft>
            </a:pPr>
            <a:r>
              <a:rPr lang="en-GB" dirty="0"/>
              <a:t>Analysis controlled for prior offending, educational progress and mental health</a:t>
            </a:r>
          </a:p>
        </p:txBody>
      </p:sp>
      <p:pic>
        <p:nvPicPr>
          <p:cNvPr id="3" name="Picture 2">
            <a:extLst>
              <a:ext uri="{FF2B5EF4-FFF2-40B4-BE49-F238E27FC236}">
                <a16:creationId xmlns:a16="http://schemas.microsoft.com/office/drawing/2014/main" id="{941E899C-25FF-E864-040E-DECED1B1758E}"/>
              </a:ext>
            </a:extLst>
          </p:cNvPr>
          <p:cNvPicPr>
            <a:picLocks noChangeAspect="1"/>
          </p:cNvPicPr>
          <p:nvPr/>
        </p:nvPicPr>
        <p:blipFill rotWithShape="1">
          <a:blip r:embed="rId2"/>
          <a:srcRect r="45870"/>
          <a:stretch/>
        </p:blipFill>
        <p:spPr>
          <a:xfrm>
            <a:off x="6744268" y="143836"/>
            <a:ext cx="5447732" cy="6575094"/>
          </a:xfrm>
          <a:prstGeom prst="rect">
            <a:avLst/>
          </a:prstGeom>
        </p:spPr>
      </p:pic>
      <p:sp>
        <p:nvSpPr>
          <p:cNvPr id="7" name="Title 1">
            <a:extLst>
              <a:ext uri="{FF2B5EF4-FFF2-40B4-BE49-F238E27FC236}">
                <a16:creationId xmlns:a16="http://schemas.microsoft.com/office/drawing/2014/main" id="{88C1301C-B9A8-7C8C-5FA6-F25C1B50CE03}"/>
              </a:ext>
            </a:extLst>
          </p:cNvPr>
          <p:cNvSpPr txBox="1">
            <a:spLocks/>
          </p:cNvSpPr>
          <p:nvPr/>
        </p:nvSpPr>
        <p:spPr>
          <a:xfrm>
            <a:off x="838800" y="1134000"/>
            <a:ext cx="5905469" cy="655119"/>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800" b="1" kern="1200">
                <a:solidFill>
                  <a:srgbClr val="2E2C70"/>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2E2C70"/>
                </a:solidFill>
                <a:effectLst/>
                <a:uLnTx/>
                <a:uFillTx/>
                <a:latin typeface="Arial" panose="020B0604020202020204" pitchFamily="34" charset="0"/>
                <a:ea typeface="+mj-ea"/>
                <a:cs typeface="Arial" panose="020B0604020202020204" pitchFamily="34" charset="0"/>
              </a:rPr>
              <a:t>Unintended consequences</a:t>
            </a:r>
          </a:p>
        </p:txBody>
      </p:sp>
    </p:spTree>
    <p:extLst>
      <p:ext uri="{BB962C8B-B14F-4D97-AF65-F5344CB8AC3E}">
        <p14:creationId xmlns:p14="http://schemas.microsoft.com/office/powerpoint/2010/main" val="2023904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7"/>
            </a:xfrm>
            <a:prstGeom prst="rect">
              <a:avLst/>
            </a:prstGeom>
          </p:spPr>
        </p:pic>
        <p:sp>
          <p:nvSpPr>
            <p:cNvPr id="4" name="object 4"/>
            <p:cNvSpPr/>
            <p:nvPr/>
          </p:nvSpPr>
          <p:spPr>
            <a:xfrm>
              <a:off x="952500" y="4010025"/>
              <a:ext cx="5627370" cy="19050"/>
            </a:xfrm>
            <a:custGeom>
              <a:avLst/>
              <a:gdLst/>
              <a:ahLst/>
              <a:cxnLst/>
              <a:rect l="l" t="t" r="r" b="b"/>
              <a:pathLst>
                <a:path w="5627370" h="19050">
                  <a:moveTo>
                    <a:pt x="0" y="19050"/>
                  </a:moveTo>
                  <a:lnTo>
                    <a:pt x="5627116" y="19050"/>
                  </a:lnTo>
                  <a:lnTo>
                    <a:pt x="5627116" y="0"/>
                  </a:lnTo>
                  <a:lnTo>
                    <a:pt x="0" y="0"/>
                  </a:lnTo>
                  <a:lnTo>
                    <a:pt x="0" y="19050"/>
                  </a:lnTo>
                  <a:close/>
                </a:path>
              </a:pathLst>
            </a:custGeom>
            <a:solidFill>
              <a:srgbClr val="FCC223"/>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7213" y="19265"/>
              <a:ext cx="12179300" cy="6832600"/>
            </a:xfrm>
            <a:custGeom>
              <a:avLst/>
              <a:gdLst/>
              <a:ahLst/>
              <a:cxnLst/>
              <a:rect l="l" t="t" r="r" b="b"/>
              <a:pathLst>
                <a:path w="12179300" h="6832600">
                  <a:moveTo>
                    <a:pt x="705027" y="6413081"/>
                  </a:moveTo>
                  <a:lnTo>
                    <a:pt x="565238" y="6413081"/>
                  </a:lnTo>
                  <a:lnTo>
                    <a:pt x="565238" y="6552781"/>
                  </a:lnTo>
                  <a:lnTo>
                    <a:pt x="705027" y="6552781"/>
                  </a:lnTo>
                  <a:lnTo>
                    <a:pt x="705027" y="6413081"/>
                  </a:lnTo>
                  <a:close/>
                </a:path>
                <a:path w="12179300" h="6832600">
                  <a:moveTo>
                    <a:pt x="984732" y="6413081"/>
                  </a:moveTo>
                  <a:lnTo>
                    <a:pt x="844943" y="6413081"/>
                  </a:lnTo>
                  <a:lnTo>
                    <a:pt x="844943" y="6552781"/>
                  </a:lnTo>
                  <a:lnTo>
                    <a:pt x="984732" y="6552781"/>
                  </a:lnTo>
                  <a:lnTo>
                    <a:pt x="984732" y="6413081"/>
                  </a:lnTo>
                  <a:close/>
                </a:path>
                <a:path w="12179300" h="6832600">
                  <a:moveTo>
                    <a:pt x="1264437" y="6413081"/>
                  </a:moveTo>
                  <a:lnTo>
                    <a:pt x="1124648" y="6413081"/>
                  </a:lnTo>
                  <a:lnTo>
                    <a:pt x="1124648" y="6552781"/>
                  </a:lnTo>
                  <a:lnTo>
                    <a:pt x="1264437" y="6552781"/>
                  </a:lnTo>
                  <a:lnTo>
                    <a:pt x="1264437" y="6413081"/>
                  </a:lnTo>
                  <a:close/>
                </a:path>
                <a:path w="12179300" h="6832600">
                  <a:moveTo>
                    <a:pt x="1264437" y="6127864"/>
                  </a:moveTo>
                  <a:lnTo>
                    <a:pt x="1124648" y="6127864"/>
                  </a:lnTo>
                  <a:lnTo>
                    <a:pt x="1124648" y="6267666"/>
                  </a:lnTo>
                  <a:lnTo>
                    <a:pt x="1264437" y="6267666"/>
                  </a:lnTo>
                  <a:lnTo>
                    <a:pt x="1264437" y="6127864"/>
                  </a:lnTo>
                  <a:close/>
                </a:path>
                <a:path w="12179300" h="6832600">
                  <a:moveTo>
                    <a:pt x="1823974" y="6127864"/>
                  </a:moveTo>
                  <a:lnTo>
                    <a:pt x="1684045" y="6127864"/>
                  </a:lnTo>
                  <a:lnTo>
                    <a:pt x="1684045" y="6267666"/>
                  </a:lnTo>
                  <a:lnTo>
                    <a:pt x="1823974" y="6267666"/>
                  </a:lnTo>
                  <a:lnTo>
                    <a:pt x="1823974" y="6127864"/>
                  </a:lnTo>
                  <a:close/>
                </a:path>
                <a:path w="12179300" h="6832600">
                  <a:moveTo>
                    <a:pt x="2942615" y="6127864"/>
                  </a:moveTo>
                  <a:lnTo>
                    <a:pt x="2802839" y="6127864"/>
                  </a:lnTo>
                  <a:lnTo>
                    <a:pt x="2802839" y="6267526"/>
                  </a:lnTo>
                  <a:lnTo>
                    <a:pt x="2663113" y="6267526"/>
                  </a:lnTo>
                  <a:lnTo>
                    <a:pt x="2663113" y="6127864"/>
                  </a:lnTo>
                  <a:lnTo>
                    <a:pt x="2523236" y="6127864"/>
                  </a:lnTo>
                  <a:lnTo>
                    <a:pt x="2523236" y="6267526"/>
                  </a:lnTo>
                  <a:lnTo>
                    <a:pt x="2383345" y="6267526"/>
                  </a:lnTo>
                  <a:lnTo>
                    <a:pt x="2383345" y="6127864"/>
                  </a:lnTo>
                  <a:lnTo>
                    <a:pt x="2243467" y="6127864"/>
                  </a:lnTo>
                  <a:lnTo>
                    <a:pt x="2243467" y="6267526"/>
                  </a:lnTo>
                  <a:lnTo>
                    <a:pt x="2103577" y="6267526"/>
                  </a:lnTo>
                  <a:lnTo>
                    <a:pt x="2103577" y="6407340"/>
                  </a:lnTo>
                  <a:lnTo>
                    <a:pt x="2243467" y="6407340"/>
                  </a:lnTo>
                  <a:lnTo>
                    <a:pt x="2243467" y="6267666"/>
                  </a:lnTo>
                  <a:lnTo>
                    <a:pt x="2383180" y="6267666"/>
                  </a:lnTo>
                  <a:lnTo>
                    <a:pt x="2383180" y="6407340"/>
                  </a:lnTo>
                  <a:lnTo>
                    <a:pt x="2523236" y="6407340"/>
                  </a:lnTo>
                  <a:lnTo>
                    <a:pt x="2523236" y="6267666"/>
                  </a:lnTo>
                  <a:lnTo>
                    <a:pt x="2662948" y="6267666"/>
                  </a:lnTo>
                  <a:lnTo>
                    <a:pt x="2662948" y="6407340"/>
                  </a:lnTo>
                  <a:lnTo>
                    <a:pt x="2802839" y="6407340"/>
                  </a:lnTo>
                  <a:lnTo>
                    <a:pt x="2802839" y="6267666"/>
                  </a:lnTo>
                  <a:lnTo>
                    <a:pt x="2942615" y="6267666"/>
                  </a:lnTo>
                  <a:lnTo>
                    <a:pt x="2942615" y="6127864"/>
                  </a:lnTo>
                  <a:close/>
                </a:path>
                <a:path w="12179300" h="6832600">
                  <a:moveTo>
                    <a:pt x="3781856" y="6127864"/>
                  </a:moveTo>
                  <a:lnTo>
                    <a:pt x="3641979" y="6127864"/>
                  </a:lnTo>
                  <a:lnTo>
                    <a:pt x="3641979" y="6267526"/>
                  </a:lnTo>
                  <a:lnTo>
                    <a:pt x="3502088" y="6267526"/>
                  </a:lnTo>
                  <a:lnTo>
                    <a:pt x="3502088" y="6127864"/>
                  </a:lnTo>
                  <a:lnTo>
                    <a:pt x="3362210" y="6127864"/>
                  </a:lnTo>
                  <a:lnTo>
                    <a:pt x="3362210" y="6267526"/>
                  </a:lnTo>
                  <a:lnTo>
                    <a:pt x="3222485" y="6267526"/>
                  </a:lnTo>
                  <a:lnTo>
                    <a:pt x="3222485" y="6127864"/>
                  </a:lnTo>
                  <a:lnTo>
                    <a:pt x="3082607" y="6127864"/>
                  </a:lnTo>
                  <a:lnTo>
                    <a:pt x="3082607" y="6267526"/>
                  </a:lnTo>
                  <a:lnTo>
                    <a:pt x="2942717" y="6267526"/>
                  </a:lnTo>
                  <a:lnTo>
                    <a:pt x="2942717" y="6407340"/>
                  </a:lnTo>
                  <a:lnTo>
                    <a:pt x="3082607" y="6407340"/>
                  </a:lnTo>
                  <a:lnTo>
                    <a:pt x="3082607" y="6267666"/>
                  </a:lnTo>
                  <a:lnTo>
                    <a:pt x="3222320" y="6267666"/>
                  </a:lnTo>
                  <a:lnTo>
                    <a:pt x="3222320" y="6407340"/>
                  </a:lnTo>
                  <a:lnTo>
                    <a:pt x="3362210" y="6407340"/>
                  </a:lnTo>
                  <a:lnTo>
                    <a:pt x="3362210" y="6267666"/>
                  </a:lnTo>
                  <a:lnTo>
                    <a:pt x="3502088" y="6267666"/>
                  </a:lnTo>
                  <a:lnTo>
                    <a:pt x="3502088" y="6407340"/>
                  </a:lnTo>
                  <a:lnTo>
                    <a:pt x="3642144" y="6407340"/>
                  </a:lnTo>
                  <a:lnTo>
                    <a:pt x="3642144" y="6267666"/>
                  </a:lnTo>
                  <a:lnTo>
                    <a:pt x="3781856" y="6267666"/>
                  </a:lnTo>
                  <a:lnTo>
                    <a:pt x="3781856" y="6127864"/>
                  </a:lnTo>
                  <a:close/>
                </a:path>
                <a:path w="12179300" h="6832600">
                  <a:moveTo>
                    <a:pt x="4341241" y="6127864"/>
                  </a:moveTo>
                  <a:lnTo>
                    <a:pt x="4201350" y="6127864"/>
                  </a:lnTo>
                  <a:lnTo>
                    <a:pt x="4201350" y="6267526"/>
                  </a:lnTo>
                  <a:lnTo>
                    <a:pt x="4061637" y="6267526"/>
                  </a:lnTo>
                  <a:lnTo>
                    <a:pt x="4061637" y="6407340"/>
                  </a:lnTo>
                  <a:lnTo>
                    <a:pt x="4201515" y="6407340"/>
                  </a:lnTo>
                  <a:lnTo>
                    <a:pt x="4201515" y="6267666"/>
                  </a:lnTo>
                  <a:lnTo>
                    <a:pt x="4341241" y="6267666"/>
                  </a:lnTo>
                  <a:lnTo>
                    <a:pt x="4341241" y="6127864"/>
                  </a:lnTo>
                  <a:close/>
                </a:path>
                <a:path w="12179300" h="6832600">
                  <a:moveTo>
                    <a:pt x="6299124" y="6127864"/>
                  </a:moveTo>
                  <a:lnTo>
                    <a:pt x="6159233" y="6127864"/>
                  </a:lnTo>
                  <a:lnTo>
                    <a:pt x="6159233" y="6267526"/>
                  </a:lnTo>
                  <a:lnTo>
                    <a:pt x="6019520" y="6267526"/>
                  </a:lnTo>
                  <a:lnTo>
                    <a:pt x="6019520" y="6127864"/>
                  </a:lnTo>
                  <a:lnTo>
                    <a:pt x="5879630" y="6127864"/>
                  </a:lnTo>
                  <a:lnTo>
                    <a:pt x="5879630" y="6267539"/>
                  </a:lnTo>
                  <a:lnTo>
                    <a:pt x="5739777" y="6267539"/>
                  </a:lnTo>
                  <a:lnTo>
                    <a:pt x="5739777" y="6127864"/>
                  </a:lnTo>
                  <a:lnTo>
                    <a:pt x="5599862" y="6127864"/>
                  </a:lnTo>
                  <a:lnTo>
                    <a:pt x="5599862" y="6267526"/>
                  </a:lnTo>
                  <a:lnTo>
                    <a:pt x="5460149" y="6267526"/>
                  </a:lnTo>
                  <a:lnTo>
                    <a:pt x="5460149" y="6127864"/>
                  </a:lnTo>
                  <a:lnTo>
                    <a:pt x="5320093" y="6127864"/>
                  </a:lnTo>
                  <a:lnTo>
                    <a:pt x="5320093" y="6267526"/>
                  </a:lnTo>
                  <a:lnTo>
                    <a:pt x="5180406" y="6267526"/>
                  </a:lnTo>
                  <a:lnTo>
                    <a:pt x="5180406" y="6127864"/>
                  </a:lnTo>
                  <a:lnTo>
                    <a:pt x="5040490" y="6127864"/>
                  </a:lnTo>
                  <a:lnTo>
                    <a:pt x="5040490" y="6267526"/>
                  </a:lnTo>
                  <a:lnTo>
                    <a:pt x="4900612" y="6267526"/>
                  </a:lnTo>
                  <a:lnTo>
                    <a:pt x="4900612" y="6127864"/>
                  </a:lnTo>
                  <a:lnTo>
                    <a:pt x="4760722" y="6127864"/>
                  </a:lnTo>
                  <a:lnTo>
                    <a:pt x="4760722" y="6267526"/>
                  </a:lnTo>
                  <a:lnTo>
                    <a:pt x="4621034" y="6267526"/>
                  </a:lnTo>
                  <a:lnTo>
                    <a:pt x="4621034" y="6127864"/>
                  </a:lnTo>
                  <a:lnTo>
                    <a:pt x="4481119" y="6127864"/>
                  </a:lnTo>
                  <a:lnTo>
                    <a:pt x="4481119" y="6267666"/>
                  </a:lnTo>
                  <a:lnTo>
                    <a:pt x="4621009" y="6267666"/>
                  </a:lnTo>
                  <a:lnTo>
                    <a:pt x="4621009" y="6407340"/>
                  </a:lnTo>
                  <a:lnTo>
                    <a:pt x="4760887" y="6407340"/>
                  </a:lnTo>
                  <a:lnTo>
                    <a:pt x="4760887" y="6267666"/>
                  </a:lnTo>
                  <a:lnTo>
                    <a:pt x="4900612" y="6267666"/>
                  </a:lnTo>
                  <a:lnTo>
                    <a:pt x="4900612" y="6407340"/>
                  </a:lnTo>
                  <a:lnTo>
                    <a:pt x="5040655" y="6407340"/>
                  </a:lnTo>
                  <a:lnTo>
                    <a:pt x="5040655" y="6267666"/>
                  </a:lnTo>
                  <a:lnTo>
                    <a:pt x="5180381" y="6267666"/>
                  </a:lnTo>
                  <a:lnTo>
                    <a:pt x="5180381" y="6407340"/>
                  </a:lnTo>
                  <a:lnTo>
                    <a:pt x="5320258" y="6407340"/>
                  </a:lnTo>
                  <a:lnTo>
                    <a:pt x="5320258" y="6267666"/>
                  </a:lnTo>
                  <a:lnTo>
                    <a:pt x="5460149" y="6267666"/>
                  </a:lnTo>
                  <a:lnTo>
                    <a:pt x="5460149" y="6407340"/>
                  </a:lnTo>
                  <a:lnTo>
                    <a:pt x="5600039" y="6407340"/>
                  </a:lnTo>
                  <a:lnTo>
                    <a:pt x="5600039" y="6267666"/>
                  </a:lnTo>
                  <a:lnTo>
                    <a:pt x="5739752" y="6267666"/>
                  </a:lnTo>
                  <a:lnTo>
                    <a:pt x="5739752" y="6407340"/>
                  </a:lnTo>
                  <a:lnTo>
                    <a:pt x="5879668" y="6407340"/>
                  </a:lnTo>
                  <a:lnTo>
                    <a:pt x="5879668" y="6267666"/>
                  </a:lnTo>
                  <a:lnTo>
                    <a:pt x="6019520" y="6267666"/>
                  </a:lnTo>
                  <a:lnTo>
                    <a:pt x="6019520" y="6407340"/>
                  </a:lnTo>
                  <a:lnTo>
                    <a:pt x="6159411" y="6407340"/>
                  </a:lnTo>
                  <a:lnTo>
                    <a:pt x="6159411" y="6267526"/>
                  </a:lnTo>
                  <a:lnTo>
                    <a:pt x="6299124" y="6267526"/>
                  </a:lnTo>
                  <a:lnTo>
                    <a:pt x="6299124" y="6127864"/>
                  </a:lnTo>
                  <a:close/>
                </a:path>
                <a:path w="12179300" h="6832600">
                  <a:moveTo>
                    <a:pt x="6858660" y="6127864"/>
                  </a:moveTo>
                  <a:lnTo>
                    <a:pt x="6718605" y="6127864"/>
                  </a:lnTo>
                  <a:lnTo>
                    <a:pt x="6718605" y="6267526"/>
                  </a:lnTo>
                  <a:lnTo>
                    <a:pt x="6578917" y="6267526"/>
                  </a:lnTo>
                  <a:lnTo>
                    <a:pt x="6578917" y="6127864"/>
                  </a:lnTo>
                  <a:lnTo>
                    <a:pt x="6439001" y="6127864"/>
                  </a:lnTo>
                  <a:lnTo>
                    <a:pt x="6439001" y="6267526"/>
                  </a:lnTo>
                  <a:lnTo>
                    <a:pt x="6299124" y="6267526"/>
                  </a:lnTo>
                  <a:lnTo>
                    <a:pt x="6299124" y="6407340"/>
                  </a:lnTo>
                  <a:lnTo>
                    <a:pt x="6439001" y="6407340"/>
                  </a:lnTo>
                  <a:lnTo>
                    <a:pt x="6439001" y="6267666"/>
                  </a:lnTo>
                  <a:lnTo>
                    <a:pt x="6578892" y="6267666"/>
                  </a:lnTo>
                  <a:lnTo>
                    <a:pt x="6578892" y="6407340"/>
                  </a:lnTo>
                  <a:lnTo>
                    <a:pt x="6718782" y="6407340"/>
                  </a:lnTo>
                  <a:lnTo>
                    <a:pt x="6718782" y="6267666"/>
                  </a:lnTo>
                  <a:lnTo>
                    <a:pt x="6858660" y="6267666"/>
                  </a:lnTo>
                  <a:lnTo>
                    <a:pt x="6858660" y="6127864"/>
                  </a:lnTo>
                  <a:close/>
                </a:path>
                <a:path w="12179300" h="6832600">
                  <a:moveTo>
                    <a:pt x="7697800" y="6127864"/>
                  </a:moveTo>
                  <a:lnTo>
                    <a:pt x="7557922" y="6127864"/>
                  </a:lnTo>
                  <a:lnTo>
                    <a:pt x="7557922" y="6267526"/>
                  </a:lnTo>
                  <a:lnTo>
                    <a:pt x="7418032" y="6267526"/>
                  </a:lnTo>
                  <a:lnTo>
                    <a:pt x="7418032" y="6127864"/>
                  </a:lnTo>
                  <a:lnTo>
                    <a:pt x="7278154" y="6127864"/>
                  </a:lnTo>
                  <a:lnTo>
                    <a:pt x="7278154" y="6267526"/>
                  </a:lnTo>
                  <a:lnTo>
                    <a:pt x="7138263" y="6267526"/>
                  </a:lnTo>
                  <a:lnTo>
                    <a:pt x="7138263" y="6127864"/>
                  </a:lnTo>
                  <a:lnTo>
                    <a:pt x="6998386" y="6127864"/>
                  </a:lnTo>
                  <a:lnTo>
                    <a:pt x="6998386" y="6267666"/>
                  </a:lnTo>
                  <a:lnTo>
                    <a:pt x="7138263" y="6267666"/>
                  </a:lnTo>
                  <a:lnTo>
                    <a:pt x="7138263" y="6407340"/>
                  </a:lnTo>
                  <a:lnTo>
                    <a:pt x="7278154" y="6407340"/>
                  </a:lnTo>
                  <a:lnTo>
                    <a:pt x="7278154" y="6267666"/>
                  </a:lnTo>
                  <a:lnTo>
                    <a:pt x="7418032" y="6267666"/>
                  </a:lnTo>
                  <a:lnTo>
                    <a:pt x="7418032" y="6407340"/>
                  </a:lnTo>
                  <a:lnTo>
                    <a:pt x="7557922" y="6407340"/>
                  </a:lnTo>
                  <a:lnTo>
                    <a:pt x="7557922" y="6267666"/>
                  </a:lnTo>
                  <a:lnTo>
                    <a:pt x="7697800" y="6267666"/>
                  </a:lnTo>
                  <a:lnTo>
                    <a:pt x="7697800" y="6127864"/>
                  </a:lnTo>
                  <a:close/>
                </a:path>
                <a:path w="12179300" h="6832600">
                  <a:moveTo>
                    <a:pt x="8257184" y="6127864"/>
                  </a:moveTo>
                  <a:lnTo>
                    <a:pt x="8117294" y="6127864"/>
                  </a:lnTo>
                  <a:lnTo>
                    <a:pt x="8117294" y="6267526"/>
                  </a:lnTo>
                  <a:lnTo>
                    <a:pt x="7977403" y="6267526"/>
                  </a:lnTo>
                  <a:lnTo>
                    <a:pt x="7977403" y="6407340"/>
                  </a:lnTo>
                  <a:lnTo>
                    <a:pt x="8117294" y="6407340"/>
                  </a:lnTo>
                  <a:lnTo>
                    <a:pt x="8117294" y="6267666"/>
                  </a:lnTo>
                  <a:lnTo>
                    <a:pt x="8257184" y="6267666"/>
                  </a:lnTo>
                  <a:lnTo>
                    <a:pt x="8257184" y="6127864"/>
                  </a:lnTo>
                  <a:close/>
                </a:path>
                <a:path w="12179300" h="6832600">
                  <a:moveTo>
                    <a:pt x="8816721" y="6127864"/>
                  </a:moveTo>
                  <a:lnTo>
                    <a:pt x="8676665" y="6127864"/>
                  </a:lnTo>
                  <a:lnTo>
                    <a:pt x="8676665" y="6267526"/>
                  </a:lnTo>
                  <a:lnTo>
                    <a:pt x="8536775" y="6267526"/>
                  </a:lnTo>
                  <a:lnTo>
                    <a:pt x="8536775" y="6407340"/>
                  </a:lnTo>
                  <a:lnTo>
                    <a:pt x="8676665" y="6407340"/>
                  </a:lnTo>
                  <a:lnTo>
                    <a:pt x="8676665" y="6267666"/>
                  </a:lnTo>
                  <a:lnTo>
                    <a:pt x="8816721" y="6267666"/>
                  </a:lnTo>
                  <a:lnTo>
                    <a:pt x="8816721" y="6127864"/>
                  </a:lnTo>
                  <a:close/>
                </a:path>
                <a:path w="12179300" h="6832600">
                  <a:moveTo>
                    <a:pt x="9236062" y="6267539"/>
                  </a:moveTo>
                  <a:lnTo>
                    <a:pt x="9096324" y="6267539"/>
                  </a:lnTo>
                  <a:lnTo>
                    <a:pt x="9096324" y="6127864"/>
                  </a:lnTo>
                  <a:lnTo>
                    <a:pt x="8956434" y="6127864"/>
                  </a:lnTo>
                  <a:lnTo>
                    <a:pt x="8956434" y="6267666"/>
                  </a:lnTo>
                  <a:lnTo>
                    <a:pt x="9096146" y="6267666"/>
                  </a:lnTo>
                  <a:lnTo>
                    <a:pt x="9096146" y="6407340"/>
                  </a:lnTo>
                  <a:lnTo>
                    <a:pt x="9236062" y="6407340"/>
                  </a:lnTo>
                  <a:lnTo>
                    <a:pt x="9236062" y="6267539"/>
                  </a:lnTo>
                  <a:close/>
                </a:path>
                <a:path w="12179300" h="6832600">
                  <a:moveTo>
                    <a:pt x="9655696" y="6127864"/>
                  </a:moveTo>
                  <a:lnTo>
                    <a:pt x="9515805" y="6127864"/>
                  </a:lnTo>
                  <a:lnTo>
                    <a:pt x="9515805" y="6267526"/>
                  </a:lnTo>
                  <a:lnTo>
                    <a:pt x="9376092" y="6267526"/>
                  </a:lnTo>
                  <a:lnTo>
                    <a:pt x="9376092" y="6127864"/>
                  </a:lnTo>
                  <a:lnTo>
                    <a:pt x="9236202" y="6127864"/>
                  </a:lnTo>
                  <a:lnTo>
                    <a:pt x="9236202" y="6267666"/>
                  </a:lnTo>
                  <a:lnTo>
                    <a:pt x="9375927" y="6267666"/>
                  </a:lnTo>
                  <a:lnTo>
                    <a:pt x="9375927" y="6407340"/>
                  </a:lnTo>
                  <a:lnTo>
                    <a:pt x="9515805" y="6407340"/>
                  </a:lnTo>
                  <a:lnTo>
                    <a:pt x="9515805" y="6267666"/>
                  </a:lnTo>
                  <a:lnTo>
                    <a:pt x="9655696" y="6267666"/>
                  </a:lnTo>
                  <a:lnTo>
                    <a:pt x="9655696" y="6127864"/>
                  </a:lnTo>
                  <a:close/>
                </a:path>
                <a:path w="12179300" h="6832600">
                  <a:moveTo>
                    <a:pt x="10215232" y="6127864"/>
                  </a:moveTo>
                  <a:lnTo>
                    <a:pt x="10075177" y="6127864"/>
                  </a:lnTo>
                  <a:lnTo>
                    <a:pt x="10075177" y="6267526"/>
                  </a:lnTo>
                  <a:lnTo>
                    <a:pt x="9935299" y="6267526"/>
                  </a:lnTo>
                  <a:lnTo>
                    <a:pt x="9935299" y="6407340"/>
                  </a:lnTo>
                  <a:lnTo>
                    <a:pt x="10075177" y="6407340"/>
                  </a:lnTo>
                  <a:lnTo>
                    <a:pt x="10075177" y="6267666"/>
                  </a:lnTo>
                  <a:lnTo>
                    <a:pt x="10215232" y="6267666"/>
                  </a:lnTo>
                  <a:lnTo>
                    <a:pt x="10215232" y="6127864"/>
                  </a:lnTo>
                  <a:close/>
                </a:path>
                <a:path w="12179300" h="6832600">
                  <a:moveTo>
                    <a:pt x="10494835" y="6127864"/>
                  </a:moveTo>
                  <a:lnTo>
                    <a:pt x="10354945" y="6127864"/>
                  </a:lnTo>
                  <a:lnTo>
                    <a:pt x="10354945" y="6267666"/>
                  </a:lnTo>
                  <a:lnTo>
                    <a:pt x="10494835" y="6267666"/>
                  </a:lnTo>
                  <a:lnTo>
                    <a:pt x="10494835" y="6127864"/>
                  </a:lnTo>
                  <a:close/>
                </a:path>
                <a:path w="12179300" h="6832600">
                  <a:moveTo>
                    <a:pt x="11194098" y="6267526"/>
                  </a:moveTo>
                  <a:lnTo>
                    <a:pt x="11054232" y="6267526"/>
                  </a:lnTo>
                  <a:lnTo>
                    <a:pt x="11054232" y="6127864"/>
                  </a:lnTo>
                  <a:lnTo>
                    <a:pt x="10914329" y="6127864"/>
                  </a:lnTo>
                  <a:lnTo>
                    <a:pt x="10914329" y="6267526"/>
                  </a:lnTo>
                  <a:lnTo>
                    <a:pt x="10774439" y="6267526"/>
                  </a:lnTo>
                  <a:lnTo>
                    <a:pt x="10774439" y="6127864"/>
                  </a:lnTo>
                  <a:lnTo>
                    <a:pt x="10634726" y="6127864"/>
                  </a:lnTo>
                  <a:lnTo>
                    <a:pt x="10634726" y="6267666"/>
                  </a:lnTo>
                  <a:lnTo>
                    <a:pt x="10774439" y="6267666"/>
                  </a:lnTo>
                  <a:lnTo>
                    <a:pt x="10774439" y="6407340"/>
                  </a:lnTo>
                  <a:lnTo>
                    <a:pt x="10914329" y="6407340"/>
                  </a:lnTo>
                  <a:lnTo>
                    <a:pt x="10914329" y="6267666"/>
                  </a:lnTo>
                  <a:lnTo>
                    <a:pt x="11054207" y="6267666"/>
                  </a:lnTo>
                  <a:lnTo>
                    <a:pt x="11054207" y="6407340"/>
                  </a:lnTo>
                  <a:lnTo>
                    <a:pt x="11194098" y="6407340"/>
                  </a:lnTo>
                  <a:lnTo>
                    <a:pt x="11194098" y="6267526"/>
                  </a:lnTo>
                  <a:close/>
                </a:path>
                <a:path w="12179300" h="6832600">
                  <a:moveTo>
                    <a:pt x="11753494" y="6267539"/>
                  </a:moveTo>
                  <a:lnTo>
                    <a:pt x="11613579" y="6267539"/>
                  </a:lnTo>
                  <a:lnTo>
                    <a:pt x="11613579" y="6127864"/>
                  </a:lnTo>
                  <a:lnTo>
                    <a:pt x="11473701" y="6127864"/>
                  </a:lnTo>
                  <a:lnTo>
                    <a:pt x="11473701" y="6267462"/>
                  </a:lnTo>
                  <a:lnTo>
                    <a:pt x="11333975" y="6267462"/>
                  </a:lnTo>
                  <a:lnTo>
                    <a:pt x="11333975" y="6127826"/>
                  </a:lnTo>
                  <a:lnTo>
                    <a:pt x="11194098" y="6127826"/>
                  </a:lnTo>
                  <a:lnTo>
                    <a:pt x="11194098" y="6267462"/>
                  </a:lnTo>
                  <a:lnTo>
                    <a:pt x="11333810" y="6267462"/>
                  </a:lnTo>
                  <a:lnTo>
                    <a:pt x="11333810" y="6407112"/>
                  </a:lnTo>
                  <a:lnTo>
                    <a:pt x="11473701" y="6407112"/>
                  </a:lnTo>
                  <a:lnTo>
                    <a:pt x="11473701" y="6267666"/>
                  </a:lnTo>
                  <a:lnTo>
                    <a:pt x="11613579" y="6267666"/>
                  </a:lnTo>
                  <a:lnTo>
                    <a:pt x="11613579" y="6407340"/>
                  </a:lnTo>
                  <a:lnTo>
                    <a:pt x="11753494" y="6407340"/>
                  </a:lnTo>
                  <a:lnTo>
                    <a:pt x="11753494" y="6267539"/>
                  </a:lnTo>
                  <a:close/>
                </a:path>
                <a:path w="12179300" h="6832600">
                  <a:moveTo>
                    <a:pt x="12178703" y="0"/>
                  </a:moveTo>
                  <a:lnTo>
                    <a:pt x="0" y="0"/>
                  </a:lnTo>
                  <a:lnTo>
                    <a:pt x="0" y="279298"/>
                  </a:lnTo>
                  <a:lnTo>
                    <a:pt x="0" y="6134176"/>
                  </a:lnTo>
                  <a:lnTo>
                    <a:pt x="0" y="6273812"/>
                  </a:lnTo>
                  <a:lnTo>
                    <a:pt x="0" y="6413462"/>
                  </a:lnTo>
                  <a:lnTo>
                    <a:pt x="0" y="6553098"/>
                  </a:lnTo>
                  <a:lnTo>
                    <a:pt x="0" y="6832397"/>
                  </a:lnTo>
                  <a:lnTo>
                    <a:pt x="12178703" y="6832397"/>
                  </a:lnTo>
                  <a:lnTo>
                    <a:pt x="12178703" y="6553098"/>
                  </a:lnTo>
                  <a:lnTo>
                    <a:pt x="425323" y="6553098"/>
                  </a:lnTo>
                  <a:lnTo>
                    <a:pt x="425323" y="6413462"/>
                  </a:lnTo>
                  <a:lnTo>
                    <a:pt x="285407" y="6413462"/>
                  </a:lnTo>
                  <a:lnTo>
                    <a:pt x="285407" y="6273812"/>
                  </a:lnTo>
                  <a:lnTo>
                    <a:pt x="425323" y="6273812"/>
                  </a:lnTo>
                  <a:lnTo>
                    <a:pt x="425323" y="6407340"/>
                  </a:lnTo>
                  <a:lnTo>
                    <a:pt x="565238" y="6407340"/>
                  </a:lnTo>
                  <a:lnTo>
                    <a:pt x="565238" y="6267666"/>
                  </a:lnTo>
                  <a:lnTo>
                    <a:pt x="705027" y="6267666"/>
                  </a:lnTo>
                  <a:lnTo>
                    <a:pt x="705027" y="6407340"/>
                  </a:lnTo>
                  <a:lnTo>
                    <a:pt x="844943" y="6407340"/>
                  </a:lnTo>
                  <a:lnTo>
                    <a:pt x="844943" y="6267666"/>
                  </a:lnTo>
                  <a:lnTo>
                    <a:pt x="984846" y="6267666"/>
                  </a:lnTo>
                  <a:lnTo>
                    <a:pt x="984846" y="6127864"/>
                  </a:lnTo>
                  <a:lnTo>
                    <a:pt x="844943" y="6127864"/>
                  </a:lnTo>
                  <a:lnTo>
                    <a:pt x="844943" y="6267526"/>
                  </a:lnTo>
                  <a:lnTo>
                    <a:pt x="705142" y="6267526"/>
                  </a:lnTo>
                  <a:lnTo>
                    <a:pt x="705142" y="6127864"/>
                  </a:lnTo>
                  <a:lnTo>
                    <a:pt x="565238" y="6127864"/>
                  </a:lnTo>
                  <a:lnTo>
                    <a:pt x="565238" y="6267526"/>
                  </a:lnTo>
                  <a:lnTo>
                    <a:pt x="425323" y="6267526"/>
                  </a:lnTo>
                  <a:lnTo>
                    <a:pt x="425323" y="6134176"/>
                  </a:lnTo>
                  <a:lnTo>
                    <a:pt x="285407" y="6134176"/>
                  </a:lnTo>
                  <a:lnTo>
                    <a:pt x="285407" y="279298"/>
                  </a:lnTo>
                  <a:lnTo>
                    <a:pt x="12178703" y="279298"/>
                  </a:lnTo>
                  <a:lnTo>
                    <a:pt x="12178703"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991946" y="298563"/>
              <a:ext cx="11194415" cy="6273800"/>
            </a:xfrm>
            <a:custGeom>
              <a:avLst/>
              <a:gdLst/>
              <a:ahLst/>
              <a:cxnLst/>
              <a:rect l="l" t="t" r="r" b="b"/>
              <a:pathLst>
                <a:path w="11194415" h="6273800">
                  <a:moveTo>
                    <a:pt x="139915" y="5994082"/>
                  </a:moveTo>
                  <a:lnTo>
                    <a:pt x="0" y="5994082"/>
                  </a:lnTo>
                  <a:lnTo>
                    <a:pt x="0" y="6133782"/>
                  </a:lnTo>
                  <a:lnTo>
                    <a:pt x="139915" y="6133782"/>
                  </a:lnTo>
                  <a:lnTo>
                    <a:pt x="139915" y="5994082"/>
                  </a:lnTo>
                  <a:close/>
                </a:path>
                <a:path w="11194415" h="6273800">
                  <a:moveTo>
                    <a:pt x="279704" y="6133782"/>
                  </a:moveTo>
                  <a:lnTo>
                    <a:pt x="139915" y="6133782"/>
                  </a:lnTo>
                  <a:lnTo>
                    <a:pt x="139915" y="6273482"/>
                  </a:lnTo>
                  <a:lnTo>
                    <a:pt x="279704" y="6273482"/>
                  </a:lnTo>
                  <a:lnTo>
                    <a:pt x="279704" y="6133782"/>
                  </a:lnTo>
                  <a:close/>
                </a:path>
                <a:path w="11194415" h="6273800">
                  <a:moveTo>
                    <a:pt x="559269" y="6133782"/>
                  </a:moveTo>
                  <a:lnTo>
                    <a:pt x="419481" y="6133782"/>
                  </a:lnTo>
                  <a:lnTo>
                    <a:pt x="419481" y="6273482"/>
                  </a:lnTo>
                  <a:lnTo>
                    <a:pt x="559269" y="6273482"/>
                  </a:lnTo>
                  <a:lnTo>
                    <a:pt x="559269" y="6133782"/>
                  </a:lnTo>
                  <a:close/>
                </a:path>
                <a:path w="11194415" h="6273800">
                  <a:moveTo>
                    <a:pt x="559269" y="5854382"/>
                  </a:moveTo>
                  <a:lnTo>
                    <a:pt x="419354" y="5854382"/>
                  </a:lnTo>
                  <a:lnTo>
                    <a:pt x="419354" y="5994082"/>
                  </a:lnTo>
                  <a:lnTo>
                    <a:pt x="279704" y="5994082"/>
                  </a:lnTo>
                  <a:lnTo>
                    <a:pt x="279704" y="6133782"/>
                  </a:lnTo>
                  <a:lnTo>
                    <a:pt x="419481" y="6133782"/>
                  </a:lnTo>
                  <a:lnTo>
                    <a:pt x="419481" y="5994082"/>
                  </a:lnTo>
                  <a:lnTo>
                    <a:pt x="559269" y="5994082"/>
                  </a:lnTo>
                  <a:lnTo>
                    <a:pt x="559269" y="5854382"/>
                  </a:lnTo>
                  <a:close/>
                </a:path>
                <a:path w="11194415" h="6273800">
                  <a:moveTo>
                    <a:pt x="838898" y="6133782"/>
                  </a:moveTo>
                  <a:lnTo>
                    <a:pt x="699312" y="6133782"/>
                  </a:lnTo>
                  <a:lnTo>
                    <a:pt x="699312" y="5994082"/>
                  </a:lnTo>
                  <a:lnTo>
                    <a:pt x="559409" y="5994082"/>
                  </a:lnTo>
                  <a:lnTo>
                    <a:pt x="559409" y="6133782"/>
                  </a:lnTo>
                  <a:lnTo>
                    <a:pt x="699185" y="6133782"/>
                  </a:lnTo>
                  <a:lnTo>
                    <a:pt x="699185" y="6273482"/>
                  </a:lnTo>
                  <a:lnTo>
                    <a:pt x="838898" y="6273482"/>
                  </a:lnTo>
                  <a:lnTo>
                    <a:pt x="838898" y="6133782"/>
                  </a:lnTo>
                  <a:close/>
                </a:path>
                <a:path w="11194415" h="6273800">
                  <a:moveTo>
                    <a:pt x="978954" y="5994082"/>
                  </a:moveTo>
                  <a:lnTo>
                    <a:pt x="839076" y="5994082"/>
                  </a:lnTo>
                  <a:lnTo>
                    <a:pt x="839076" y="6133782"/>
                  </a:lnTo>
                  <a:lnTo>
                    <a:pt x="978954" y="6133782"/>
                  </a:lnTo>
                  <a:lnTo>
                    <a:pt x="978954" y="5994082"/>
                  </a:lnTo>
                  <a:close/>
                </a:path>
                <a:path w="11194415" h="6273800">
                  <a:moveTo>
                    <a:pt x="1118844" y="6133782"/>
                  </a:moveTo>
                  <a:lnTo>
                    <a:pt x="978954" y="6133782"/>
                  </a:lnTo>
                  <a:lnTo>
                    <a:pt x="978954" y="6273482"/>
                  </a:lnTo>
                  <a:lnTo>
                    <a:pt x="1118844" y="6273482"/>
                  </a:lnTo>
                  <a:lnTo>
                    <a:pt x="1118844" y="6133782"/>
                  </a:lnTo>
                  <a:close/>
                </a:path>
                <a:path w="11194415" h="6273800">
                  <a:moveTo>
                    <a:pt x="1118844" y="5854382"/>
                  </a:moveTo>
                  <a:lnTo>
                    <a:pt x="978954" y="5854382"/>
                  </a:lnTo>
                  <a:lnTo>
                    <a:pt x="978954" y="5994082"/>
                  </a:lnTo>
                  <a:lnTo>
                    <a:pt x="1118844" y="5994082"/>
                  </a:lnTo>
                  <a:lnTo>
                    <a:pt x="1118844" y="5854382"/>
                  </a:lnTo>
                  <a:close/>
                </a:path>
                <a:path w="11194415" h="6273800">
                  <a:moveTo>
                    <a:pt x="1398447" y="6133782"/>
                  </a:moveTo>
                  <a:lnTo>
                    <a:pt x="1258735" y="6133782"/>
                  </a:lnTo>
                  <a:lnTo>
                    <a:pt x="1258735" y="6273482"/>
                  </a:lnTo>
                  <a:lnTo>
                    <a:pt x="1398447" y="6273482"/>
                  </a:lnTo>
                  <a:lnTo>
                    <a:pt x="1398447" y="6133782"/>
                  </a:lnTo>
                  <a:close/>
                </a:path>
                <a:path w="11194415" h="6273800">
                  <a:moveTo>
                    <a:pt x="1678216" y="6133782"/>
                  </a:moveTo>
                  <a:lnTo>
                    <a:pt x="1538325" y="6133782"/>
                  </a:lnTo>
                  <a:lnTo>
                    <a:pt x="1538325" y="6273482"/>
                  </a:lnTo>
                  <a:lnTo>
                    <a:pt x="1678216" y="6273482"/>
                  </a:lnTo>
                  <a:lnTo>
                    <a:pt x="1678216" y="6133782"/>
                  </a:lnTo>
                  <a:close/>
                </a:path>
                <a:path w="11194415" h="6273800">
                  <a:moveTo>
                    <a:pt x="1957819" y="6133782"/>
                  </a:moveTo>
                  <a:lnTo>
                    <a:pt x="1818106" y="6133782"/>
                  </a:lnTo>
                  <a:lnTo>
                    <a:pt x="1818106" y="6273482"/>
                  </a:lnTo>
                  <a:lnTo>
                    <a:pt x="1957819" y="6273482"/>
                  </a:lnTo>
                  <a:lnTo>
                    <a:pt x="1957819" y="6133782"/>
                  </a:lnTo>
                  <a:close/>
                </a:path>
                <a:path w="11194415" h="6273800">
                  <a:moveTo>
                    <a:pt x="2237587" y="6133782"/>
                  </a:moveTo>
                  <a:lnTo>
                    <a:pt x="2097709" y="6133782"/>
                  </a:lnTo>
                  <a:lnTo>
                    <a:pt x="2097709" y="6273482"/>
                  </a:lnTo>
                  <a:lnTo>
                    <a:pt x="2237587" y="6273482"/>
                  </a:lnTo>
                  <a:lnTo>
                    <a:pt x="2237587" y="6133782"/>
                  </a:lnTo>
                  <a:close/>
                </a:path>
                <a:path w="11194415" h="6273800">
                  <a:moveTo>
                    <a:pt x="2517190" y="6133782"/>
                  </a:moveTo>
                  <a:lnTo>
                    <a:pt x="2377478" y="6133782"/>
                  </a:lnTo>
                  <a:lnTo>
                    <a:pt x="2377478" y="6273482"/>
                  </a:lnTo>
                  <a:lnTo>
                    <a:pt x="2517190" y="6273482"/>
                  </a:lnTo>
                  <a:lnTo>
                    <a:pt x="2517190" y="6133782"/>
                  </a:lnTo>
                  <a:close/>
                </a:path>
                <a:path w="11194415" h="6273800">
                  <a:moveTo>
                    <a:pt x="2796959" y="6133782"/>
                  </a:moveTo>
                  <a:lnTo>
                    <a:pt x="2657081" y="6133782"/>
                  </a:lnTo>
                  <a:lnTo>
                    <a:pt x="2657081" y="6273482"/>
                  </a:lnTo>
                  <a:lnTo>
                    <a:pt x="2796959" y="6273482"/>
                  </a:lnTo>
                  <a:lnTo>
                    <a:pt x="2796959" y="6133782"/>
                  </a:lnTo>
                  <a:close/>
                </a:path>
                <a:path w="11194415" h="6273800">
                  <a:moveTo>
                    <a:pt x="2937014" y="5994082"/>
                  </a:moveTo>
                  <a:lnTo>
                    <a:pt x="2797124" y="5994082"/>
                  </a:lnTo>
                  <a:lnTo>
                    <a:pt x="2797124" y="6133782"/>
                  </a:lnTo>
                  <a:lnTo>
                    <a:pt x="2937014" y="6133782"/>
                  </a:lnTo>
                  <a:lnTo>
                    <a:pt x="2937014" y="5994082"/>
                  </a:lnTo>
                  <a:close/>
                </a:path>
                <a:path w="11194415" h="6273800">
                  <a:moveTo>
                    <a:pt x="3076562" y="6133782"/>
                  </a:moveTo>
                  <a:lnTo>
                    <a:pt x="2937014" y="6133782"/>
                  </a:lnTo>
                  <a:lnTo>
                    <a:pt x="2937014" y="6273482"/>
                  </a:lnTo>
                  <a:lnTo>
                    <a:pt x="3076562" y="6273482"/>
                  </a:lnTo>
                  <a:lnTo>
                    <a:pt x="3076562" y="6133782"/>
                  </a:lnTo>
                  <a:close/>
                </a:path>
                <a:path w="11194415" h="6273800">
                  <a:moveTo>
                    <a:pt x="3076727" y="5854382"/>
                  </a:moveTo>
                  <a:lnTo>
                    <a:pt x="2937014" y="5854382"/>
                  </a:lnTo>
                  <a:lnTo>
                    <a:pt x="2937014" y="5994082"/>
                  </a:lnTo>
                  <a:lnTo>
                    <a:pt x="3076727" y="5994082"/>
                  </a:lnTo>
                  <a:lnTo>
                    <a:pt x="3076727" y="5854382"/>
                  </a:lnTo>
                  <a:close/>
                </a:path>
                <a:path w="11194415" h="6273800">
                  <a:moveTo>
                    <a:pt x="3356508" y="6133782"/>
                  </a:moveTo>
                  <a:lnTo>
                    <a:pt x="3216452" y="6133782"/>
                  </a:lnTo>
                  <a:lnTo>
                    <a:pt x="3216452" y="6273482"/>
                  </a:lnTo>
                  <a:lnTo>
                    <a:pt x="3356508" y="6273482"/>
                  </a:lnTo>
                  <a:lnTo>
                    <a:pt x="3356508" y="6133782"/>
                  </a:lnTo>
                  <a:close/>
                </a:path>
                <a:path w="11194415" h="6273800">
                  <a:moveTo>
                    <a:pt x="3635933" y="6133782"/>
                  </a:moveTo>
                  <a:lnTo>
                    <a:pt x="3496386" y="6133782"/>
                  </a:lnTo>
                  <a:lnTo>
                    <a:pt x="3496386" y="5994082"/>
                  </a:lnTo>
                  <a:lnTo>
                    <a:pt x="3356508" y="5994082"/>
                  </a:lnTo>
                  <a:lnTo>
                    <a:pt x="3356508" y="6133782"/>
                  </a:lnTo>
                  <a:lnTo>
                    <a:pt x="3496221" y="6133782"/>
                  </a:lnTo>
                  <a:lnTo>
                    <a:pt x="3496221" y="6273482"/>
                  </a:lnTo>
                  <a:lnTo>
                    <a:pt x="3635933" y="6273482"/>
                  </a:lnTo>
                  <a:lnTo>
                    <a:pt x="3635933" y="6133782"/>
                  </a:lnTo>
                  <a:close/>
                </a:path>
                <a:path w="11194415" h="6273800">
                  <a:moveTo>
                    <a:pt x="3915880" y="6133782"/>
                  </a:moveTo>
                  <a:lnTo>
                    <a:pt x="3775989" y="6133782"/>
                  </a:lnTo>
                  <a:lnTo>
                    <a:pt x="3775989" y="6273482"/>
                  </a:lnTo>
                  <a:lnTo>
                    <a:pt x="3915880" y="6273482"/>
                  </a:lnTo>
                  <a:lnTo>
                    <a:pt x="3915880" y="6133782"/>
                  </a:lnTo>
                  <a:close/>
                </a:path>
                <a:path w="11194415" h="6273800">
                  <a:moveTo>
                    <a:pt x="4195470" y="6133782"/>
                  </a:moveTo>
                  <a:lnTo>
                    <a:pt x="4055757" y="6133782"/>
                  </a:lnTo>
                  <a:lnTo>
                    <a:pt x="4055757" y="6273482"/>
                  </a:lnTo>
                  <a:lnTo>
                    <a:pt x="4195470" y="6273482"/>
                  </a:lnTo>
                  <a:lnTo>
                    <a:pt x="4195470" y="6133782"/>
                  </a:lnTo>
                  <a:close/>
                </a:path>
                <a:path w="11194415" h="6273800">
                  <a:moveTo>
                    <a:pt x="4475251" y="6133782"/>
                  </a:moveTo>
                  <a:lnTo>
                    <a:pt x="4335361" y="6133782"/>
                  </a:lnTo>
                  <a:lnTo>
                    <a:pt x="4335361" y="6273482"/>
                  </a:lnTo>
                  <a:lnTo>
                    <a:pt x="4475251" y="6273482"/>
                  </a:lnTo>
                  <a:lnTo>
                    <a:pt x="4475251" y="6133782"/>
                  </a:lnTo>
                  <a:close/>
                </a:path>
                <a:path w="11194415" h="6273800">
                  <a:moveTo>
                    <a:pt x="4754854" y="6133782"/>
                  </a:moveTo>
                  <a:lnTo>
                    <a:pt x="4615129" y="6133782"/>
                  </a:lnTo>
                  <a:lnTo>
                    <a:pt x="4615129" y="6273482"/>
                  </a:lnTo>
                  <a:lnTo>
                    <a:pt x="4754854" y="6273482"/>
                  </a:lnTo>
                  <a:lnTo>
                    <a:pt x="4754854" y="6133782"/>
                  </a:lnTo>
                  <a:close/>
                </a:path>
                <a:path w="11194415" h="6273800">
                  <a:moveTo>
                    <a:pt x="5034623" y="6133782"/>
                  </a:moveTo>
                  <a:lnTo>
                    <a:pt x="4894732" y="6133782"/>
                  </a:lnTo>
                  <a:lnTo>
                    <a:pt x="4894732" y="6273482"/>
                  </a:lnTo>
                  <a:lnTo>
                    <a:pt x="5034623" y="6273482"/>
                  </a:lnTo>
                  <a:lnTo>
                    <a:pt x="5034623" y="6133782"/>
                  </a:lnTo>
                  <a:close/>
                </a:path>
                <a:path w="11194415" h="6273800">
                  <a:moveTo>
                    <a:pt x="5314226" y="6133782"/>
                  </a:moveTo>
                  <a:lnTo>
                    <a:pt x="5174500" y="6133782"/>
                  </a:lnTo>
                  <a:lnTo>
                    <a:pt x="5174500" y="6273482"/>
                  </a:lnTo>
                  <a:lnTo>
                    <a:pt x="5314226" y="6273482"/>
                  </a:lnTo>
                  <a:lnTo>
                    <a:pt x="5314226" y="6133782"/>
                  </a:lnTo>
                  <a:close/>
                </a:path>
                <a:path w="11194415" h="6273800">
                  <a:moveTo>
                    <a:pt x="5593994" y="6133782"/>
                  </a:moveTo>
                  <a:lnTo>
                    <a:pt x="5454104" y="6133782"/>
                  </a:lnTo>
                  <a:lnTo>
                    <a:pt x="5454104" y="6273482"/>
                  </a:lnTo>
                  <a:lnTo>
                    <a:pt x="5593994" y="6273482"/>
                  </a:lnTo>
                  <a:lnTo>
                    <a:pt x="5593994" y="6133782"/>
                  </a:lnTo>
                  <a:close/>
                </a:path>
                <a:path w="11194415" h="6273800">
                  <a:moveTo>
                    <a:pt x="5873597" y="6133782"/>
                  </a:moveTo>
                  <a:lnTo>
                    <a:pt x="5733872" y="6133782"/>
                  </a:lnTo>
                  <a:lnTo>
                    <a:pt x="5733872" y="6273482"/>
                  </a:lnTo>
                  <a:lnTo>
                    <a:pt x="5873597" y="6273482"/>
                  </a:lnTo>
                  <a:lnTo>
                    <a:pt x="5873597" y="6133782"/>
                  </a:lnTo>
                  <a:close/>
                </a:path>
                <a:path w="11194415" h="6273800">
                  <a:moveTo>
                    <a:pt x="6153366" y="6133782"/>
                  </a:moveTo>
                  <a:lnTo>
                    <a:pt x="6013653" y="6133782"/>
                  </a:lnTo>
                  <a:lnTo>
                    <a:pt x="6013653" y="5994082"/>
                  </a:lnTo>
                  <a:lnTo>
                    <a:pt x="5873762" y="5994082"/>
                  </a:lnTo>
                  <a:lnTo>
                    <a:pt x="5873762" y="6133782"/>
                  </a:lnTo>
                  <a:lnTo>
                    <a:pt x="6013475" y="6133782"/>
                  </a:lnTo>
                  <a:lnTo>
                    <a:pt x="6013475" y="6273482"/>
                  </a:lnTo>
                  <a:lnTo>
                    <a:pt x="6153366" y="6273482"/>
                  </a:lnTo>
                  <a:lnTo>
                    <a:pt x="6153366" y="6133782"/>
                  </a:lnTo>
                  <a:close/>
                </a:path>
                <a:path w="11194415" h="6273800">
                  <a:moveTo>
                    <a:pt x="6431953" y="6133782"/>
                  </a:moveTo>
                  <a:lnTo>
                    <a:pt x="6293421" y="6133782"/>
                  </a:lnTo>
                  <a:lnTo>
                    <a:pt x="6293421" y="6273482"/>
                  </a:lnTo>
                  <a:lnTo>
                    <a:pt x="6431953" y="6273482"/>
                  </a:lnTo>
                  <a:lnTo>
                    <a:pt x="6431953" y="6133782"/>
                  </a:lnTo>
                  <a:close/>
                </a:path>
                <a:path w="11194415" h="6273800">
                  <a:moveTo>
                    <a:pt x="6711886" y="6133782"/>
                  </a:moveTo>
                  <a:lnTo>
                    <a:pt x="6571831" y="6133782"/>
                  </a:lnTo>
                  <a:lnTo>
                    <a:pt x="6571831" y="6273482"/>
                  </a:lnTo>
                  <a:lnTo>
                    <a:pt x="6711886" y="6273482"/>
                  </a:lnTo>
                  <a:lnTo>
                    <a:pt x="6711886" y="6133782"/>
                  </a:lnTo>
                  <a:close/>
                </a:path>
                <a:path w="11194415" h="6273800">
                  <a:moveTo>
                    <a:pt x="6991490" y="5854382"/>
                  </a:moveTo>
                  <a:lnTo>
                    <a:pt x="6851612" y="5854382"/>
                  </a:lnTo>
                  <a:lnTo>
                    <a:pt x="6851612" y="5994082"/>
                  </a:lnTo>
                  <a:lnTo>
                    <a:pt x="6711886" y="5994082"/>
                  </a:lnTo>
                  <a:lnTo>
                    <a:pt x="6711886" y="6133782"/>
                  </a:lnTo>
                  <a:lnTo>
                    <a:pt x="6851612" y="6133782"/>
                  </a:lnTo>
                  <a:lnTo>
                    <a:pt x="6851612" y="6273482"/>
                  </a:lnTo>
                  <a:lnTo>
                    <a:pt x="6991490" y="6273482"/>
                  </a:lnTo>
                  <a:lnTo>
                    <a:pt x="6991490" y="6133782"/>
                  </a:lnTo>
                  <a:lnTo>
                    <a:pt x="6851777" y="6133782"/>
                  </a:lnTo>
                  <a:lnTo>
                    <a:pt x="6851777" y="5994082"/>
                  </a:lnTo>
                  <a:lnTo>
                    <a:pt x="6991490" y="5994082"/>
                  </a:lnTo>
                  <a:lnTo>
                    <a:pt x="6991490" y="5854382"/>
                  </a:lnTo>
                  <a:close/>
                </a:path>
                <a:path w="11194415" h="6273800">
                  <a:moveTo>
                    <a:pt x="7271436" y="6133782"/>
                  </a:moveTo>
                  <a:lnTo>
                    <a:pt x="7131380" y="6133782"/>
                  </a:lnTo>
                  <a:lnTo>
                    <a:pt x="7131380" y="6273482"/>
                  </a:lnTo>
                  <a:lnTo>
                    <a:pt x="7271436" y="6273482"/>
                  </a:lnTo>
                  <a:lnTo>
                    <a:pt x="7271436" y="6133782"/>
                  </a:lnTo>
                  <a:close/>
                </a:path>
                <a:path w="11194415" h="6273800">
                  <a:moveTo>
                    <a:pt x="7551204" y="5854382"/>
                  </a:moveTo>
                  <a:lnTo>
                    <a:pt x="7411313" y="5854382"/>
                  </a:lnTo>
                  <a:lnTo>
                    <a:pt x="7411313" y="5994082"/>
                  </a:lnTo>
                  <a:lnTo>
                    <a:pt x="7271436" y="5994082"/>
                  </a:lnTo>
                  <a:lnTo>
                    <a:pt x="7271436" y="6133782"/>
                  </a:lnTo>
                  <a:lnTo>
                    <a:pt x="7411313" y="6133782"/>
                  </a:lnTo>
                  <a:lnTo>
                    <a:pt x="7411313" y="6273482"/>
                  </a:lnTo>
                  <a:lnTo>
                    <a:pt x="7551204" y="6273482"/>
                  </a:lnTo>
                  <a:lnTo>
                    <a:pt x="7551204" y="6133782"/>
                  </a:lnTo>
                  <a:lnTo>
                    <a:pt x="7411491" y="6133782"/>
                  </a:lnTo>
                  <a:lnTo>
                    <a:pt x="7411491" y="5994082"/>
                  </a:lnTo>
                  <a:lnTo>
                    <a:pt x="7551204" y="5994082"/>
                  </a:lnTo>
                  <a:lnTo>
                    <a:pt x="7551204" y="5854382"/>
                  </a:lnTo>
                  <a:close/>
                </a:path>
                <a:path w="11194415" h="6273800">
                  <a:moveTo>
                    <a:pt x="7830972" y="6133782"/>
                  </a:moveTo>
                  <a:lnTo>
                    <a:pt x="7691082" y="6133782"/>
                  </a:lnTo>
                  <a:lnTo>
                    <a:pt x="7691082" y="6273482"/>
                  </a:lnTo>
                  <a:lnTo>
                    <a:pt x="7830972" y="6273482"/>
                  </a:lnTo>
                  <a:lnTo>
                    <a:pt x="7830972" y="6133782"/>
                  </a:lnTo>
                  <a:close/>
                </a:path>
                <a:path w="11194415" h="6273800">
                  <a:moveTo>
                    <a:pt x="7970863" y="5994082"/>
                  </a:moveTo>
                  <a:lnTo>
                    <a:pt x="7830972" y="5994082"/>
                  </a:lnTo>
                  <a:lnTo>
                    <a:pt x="7830972" y="6133782"/>
                  </a:lnTo>
                  <a:lnTo>
                    <a:pt x="7970863" y="6133782"/>
                  </a:lnTo>
                  <a:lnTo>
                    <a:pt x="7970863" y="5994082"/>
                  </a:lnTo>
                  <a:close/>
                </a:path>
                <a:path w="11194415" h="6273800">
                  <a:moveTo>
                    <a:pt x="8110741" y="6133782"/>
                  </a:moveTo>
                  <a:lnTo>
                    <a:pt x="7970863" y="6133782"/>
                  </a:lnTo>
                  <a:lnTo>
                    <a:pt x="7970863" y="6273482"/>
                  </a:lnTo>
                  <a:lnTo>
                    <a:pt x="8110741" y="6273482"/>
                  </a:lnTo>
                  <a:lnTo>
                    <a:pt x="8110741" y="6133782"/>
                  </a:lnTo>
                  <a:close/>
                </a:path>
                <a:path w="11194415" h="6273800">
                  <a:moveTo>
                    <a:pt x="8390509" y="6133782"/>
                  </a:moveTo>
                  <a:lnTo>
                    <a:pt x="8250631" y="6133782"/>
                  </a:lnTo>
                  <a:lnTo>
                    <a:pt x="8250631" y="6273482"/>
                  </a:lnTo>
                  <a:lnTo>
                    <a:pt x="8390509" y="6273482"/>
                  </a:lnTo>
                  <a:lnTo>
                    <a:pt x="8390509" y="6133782"/>
                  </a:lnTo>
                  <a:close/>
                </a:path>
                <a:path w="11194415" h="6273800">
                  <a:moveTo>
                    <a:pt x="8670455" y="6133782"/>
                  </a:moveTo>
                  <a:lnTo>
                    <a:pt x="8530399" y="6133782"/>
                  </a:lnTo>
                  <a:lnTo>
                    <a:pt x="8530399" y="6273482"/>
                  </a:lnTo>
                  <a:lnTo>
                    <a:pt x="8670455" y="6273482"/>
                  </a:lnTo>
                  <a:lnTo>
                    <a:pt x="8670455" y="6133782"/>
                  </a:lnTo>
                  <a:close/>
                </a:path>
                <a:path w="11194415" h="6273800">
                  <a:moveTo>
                    <a:pt x="8950058" y="5854382"/>
                  </a:moveTo>
                  <a:lnTo>
                    <a:pt x="8810168" y="5854382"/>
                  </a:lnTo>
                  <a:lnTo>
                    <a:pt x="8810168" y="5994082"/>
                  </a:lnTo>
                  <a:lnTo>
                    <a:pt x="8670455" y="5994082"/>
                  </a:lnTo>
                  <a:lnTo>
                    <a:pt x="8670455" y="6133782"/>
                  </a:lnTo>
                  <a:lnTo>
                    <a:pt x="8810168" y="6133782"/>
                  </a:lnTo>
                  <a:lnTo>
                    <a:pt x="8810168" y="6273482"/>
                  </a:lnTo>
                  <a:lnTo>
                    <a:pt x="8950058" y="6273482"/>
                  </a:lnTo>
                  <a:lnTo>
                    <a:pt x="8950058" y="6133782"/>
                  </a:lnTo>
                  <a:lnTo>
                    <a:pt x="8810333" y="6133782"/>
                  </a:lnTo>
                  <a:lnTo>
                    <a:pt x="8810333" y="5994082"/>
                  </a:lnTo>
                  <a:lnTo>
                    <a:pt x="8950058" y="5994082"/>
                  </a:lnTo>
                  <a:lnTo>
                    <a:pt x="8950058" y="5854382"/>
                  </a:lnTo>
                  <a:close/>
                </a:path>
                <a:path w="11194415" h="6273800">
                  <a:moveTo>
                    <a:pt x="9229992" y="6133782"/>
                  </a:moveTo>
                  <a:lnTo>
                    <a:pt x="9089936" y="6133782"/>
                  </a:lnTo>
                  <a:lnTo>
                    <a:pt x="9089936" y="6273482"/>
                  </a:lnTo>
                  <a:lnTo>
                    <a:pt x="9229992" y="6273482"/>
                  </a:lnTo>
                  <a:lnTo>
                    <a:pt x="9229992" y="6133782"/>
                  </a:lnTo>
                  <a:close/>
                </a:path>
                <a:path w="11194415" h="6273800">
                  <a:moveTo>
                    <a:pt x="9509595" y="6133782"/>
                  </a:moveTo>
                  <a:lnTo>
                    <a:pt x="9369882" y="6133782"/>
                  </a:lnTo>
                  <a:lnTo>
                    <a:pt x="9369882" y="5994082"/>
                  </a:lnTo>
                  <a:lnTo>
                    <a:pt x="9229992" y="5994082"/>
                  </a:lnTo>
                  <a:lnTo>
                    <a:pt x="9229992" y="6133782"/>
                  </a:lnTo>
                  <a:lnTo>
                    <a:pt x="9369717" y="6133782"/>
                  </a:lnTo>
                  <a:lnTo>
                    <a:pt x="9369717" y="6273482"/>
                  </a:lnTo>
                  <a:lnTo>
                    <a:pt x="9509595" y="6273482"/>
                  </a:lnTo>
                  <a:lnTo>
                    <a:pt x="9509595" y="6133782"/>
                  </a:lnTo>
                  <a:close/>
                </a:path>
                <a:path w="11194415" h="6273800">
                  <a:moveTo>
                    <a:pt x="9789363" y="6133782"/>
                  </a:moveTo>
                  <a:lnTo>
                    <a:pt x="9649650" y="6133782"/>
                  </a:lnTo>
                  <a:lnTo>
                    <a:pt x="9649650" y="5994082"/>
                  </a:lnTo>
                  <a:lnTo>
                    <a:pt x="9509760" y="5994082"/>
                  </a:lnTo>
                  <a:lnTo>
                    <a:pt x="9509760" y="6133782"/>
                  </a:lnTo>
                  <a:lnTo>
                    <a:pt x="9649485" y="6133782"/>
                  </a:lnTo>
                  <a:lnTo>
                    <a:pt x="9649485" y="6273482"/>
                  </a:lnTo>
                  <a:lnTo>
                    <a:pt x="9789363" y="6273482"/>
                  </a:lnTo>
                  <a:lnTo>
                    <a:pt x="9789363" y="6133782"/>
                  </a:lnTo>
                  <a:close/>
                </a:path>
                <a:path w="11194415" h="6273800">
                  <a:moveTo>
                    <a:pt x="10069309" y="6133782"/>
                  </a:moveTo>
                  <a:lnTo>
                    <a:pt x="9929419" y="6133782"/>
                  </a:lnTo>
                  <a:lnTo>
                    <a:pt x="9929419" y="6273482"/>
                  </a:lnTo>
                  <a:lnTo>
                    <a:pt x="10069309" y="6273482"/>
                  </a:lnTo>
                  <a:lnTo>
                    <a:pt x="10069309" y="6133782"/>
                  </a:lnTo>
                  <a:close/>
                </a:path>
                <a:path w="11194415" h="6273800">
                  <a:moveTo>
                    <a:pt x="10348912" y="6133782"/>
                  </a:moveTo>
                  <a:lnTo>
                    <a:pt x="10209187" y="6133782"/>
                  </a:lnTo>
                  <a:lnTo>
                    <a:pt x="10209187" y="6273482"/>
                  </a:lnTo>
                  <a:lnTo>
                    <a:pt x="10348912" y="6273482"/>
                  </a:lnTo>
                  <a:lnTo>
                    <a:pt x="10348912" y="6133782"/>
                  </a:lnTo>
                  <a:close/>
                </a:path>
                <a:path w="11194415" h="6273800">
                  <a:moveTo>
                    <a:pt x="10628846" y="6133782"/>
                  </a:moveTo>
                  <a:lnTo>
                    <a:pt x="10488968" y="6133782"/>
                  </a:lnTo>
                  <a:lnTo>
                    <a:pt x="10488968" y="6273482"/>
                  </a:lnTo>
                  <a:lnTo>
                    <a:pt x="10628846" y="6273482"/>
                  </a:lnTo>
                  <a:lnTo>
                    <a:pt x="10628846" y="6133782"/>
                  </a:lnTo>
                  <a:close/>
                </a:path>
                <a:path w="11194415" h="6273800">
                  <a:moveTo>
                    <a:pt x="11193971" y="0"/>
                  </a:moveTo>
                  <a:lnTo>
                    <a:pt x="10908449" y="0"/>
                  </a:lnTo>
                  <a:lnTo>
                    <a:pt x="10908449" y="5854878"/>
                  </a:lnTo>
                  <a:lnTo>
                    <a:pt x="10768736" y="5854878"/>
                  </a:lnTo>
                  <a:lnTo>
                    <a:pt x="10768736" y="5994514"/>
                  </a:lnTo>
                  <a:lnTo>
                    <a:pt x="10908614" y="5994514"/>
                  </a:lnTo>
                  <a:lnTo>
                    <a:pt x="10908614" y="6134163"/>
                  </a:lnTo>
                  <a:lnTo>
                    <a:pt x="10768736" y="6134163"/>
                  </a:lnTo>
                  <a:lnTo>
                    <a:pt x="10768736" y="6273800"/>
                  </a:lnTo>
                  <a:lnTo>
                    <a:pt x="11193971" y="6273800"/>
                  </a:lnTo>
                  <a:lnTo>
                    <a:pt x="11193971" y="6134163"/>
                  </a:lnTo>
                  <a:lnTo>
                    <a:pt x="11193971" y="5994514"/>
                  </a:lnTo>
                  <a:lnTo>
                    <a:pt x="11193971" y="5854878"/>
                  </a:lnTo>
                  <a:lnTo>
                    <a:pt x="11193971"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0" y="13"/>
              <a:ext cx="2589530" cy="980440"/>
            </a:xfrm>
            <a:custGeom>
              <a:avLst/>
              <a:gdLst/>
              <a:ahLst/>
              <a:cxnLst/>
              <a:rect l="l" t="t" r="r" b="b"/>
              <a:pathLst>
                <a:path w="2589530" h="980440">
                  <a:moveTo>
                    <a:pt x="2589114" y="0"/>
                  </a:moveTo>
                  <a:lnTo>
                    <a:pt x="0" y="0"/>
                  </a:lnTo>
                  <a:lnTo>
                    <a:pt x="0" y="980345"/>
                  </a:lnTo>
                  <a:lnTo>
                    <a:pt x="1841458" y="980345"/>
                  </a:lnTo>
                  <a:lnTo>
                    <a:pt x="2044874" y="939852"/>
                  </a:lnTo>
                  <a:lnTo>
                    <a:pt x="2180209" y="850768"/>
                  </a:lnTo>
                  <a:lnTo>
                    <a:pt x="2255509" y="761684"/>
                  </a:lnTo>
                  <a:lnTo>
                    <a:pt x="2278820" y="721191"/>
                  </a:lnTo>
                  <a:lnTo>
                    <a:pt x="2589114" y="0"/>
                  </a:lnTo>
                  <a:close/>
                </a:path>
              </a:pathLst>
            </a:custGeom>
            <a:solidFill>
              <a:srgbClr val="FDFDF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8" name="object 8"/>
            <p:cNvPicPr/>
            <p:nvPr/>
          </p:nvPicPr>
          <p:blipFill>
            <a:blip r:embed="rId3" cstate="print"/>
            <a:stretch>
              <a:fillRect/>
            </a:stretch>
          </p:blipFill>
          <p:spPr>
            <a:xfrm>
              <a:off x="297868" y="296735"/>
              <a:ext cx="1547450" cy="473501"/>
            </a:xfrm>
            <a:prstGeom prst="rect">
              <a:avLst/>
            </a:prstGeom>
          </p:spPr>
        </p:pic>
      </p:grpSp>
      <p:sp>
        <p:nvSpPr>
          <p:cNvPr id="9" name="object 9"/>
          <p:cNvSpPr txBox="1">
            <a:spLocks noGrp="1"/>
          </p:cNvSpPr>
          <p:nvPr>
            <p:ph type="ctrTitle"/>
          </p:nvPr>
        </p:nvSpPr>
        <p:spPr>
          <a:xfrm>
            <a:off x="937577" y="1230064"/>
            <a:ext cx="6301423" cy="2775760"/>
          </a:xfrm>
          <a:prstGeom prst="rect">
            <a:avLst/>
          </a:prstGeom>
        </p:spPr>
        <p:txBody>
          <a:bodyPr vert="horz" wrap="square" lIns="0" tIns="43815" rIns="0" bIns="0" rtlCol="0">
            <a:spAutoFit/>
          </a:bodyPr>
          <a:lstStyle/>
          <a:p>
            <a:pPr marL="12700" marR="5080">
              <a:lnSpc>
                <a:spcPts val="7059"/>
              </a:lnSpc>
              <a:spcBef>
                <a:spcPts val="345"/>
              </a:spcBef>
            </a:pPr>
            <a:r>
              <a:rPr lang="en-GB" sz="6000" b="1" dirty="0">
                <a:solidFill>
                  <a:srgbClr val="FFFFFF"/>
                </a:solidFill>
                <a:latin typeface="Calibri"/>
                <a:cs typeface="Calibri"/>
              </a:rPr>
              <a:t>Embedding Procedural </a:t>
            </a:r>
            <a:br>
              <a:rPr lang="en-GB" sz="6000" b="1" dirty="0">
                <a:solidFill>
                  <a:srgbClr val="FFFFFF"/>
                </a:solidFill>
                <a:latin typeface="Calibri"/>
                <a:cs typeface="Calibri"/>
              </a:rPr>
            </a:br>
            <a:r>
              <a:rPr lang="en-GB" sz="6000" b="1" dirty="0">
                <a:solidFill>
                  <a:srgbClr val="FFFFFF"/>
                </a:solidFill>
                <a:latin typeface="Calibri"/>
                <a:cs typeface="Calibri"/>
              </a:rPr>
              <a:t>Justice</a:t>
            </a:r>
            <a:endParaRPr sz="6000" dirty="0">
              <a:latin typeface="Calibri"/>
              <a:cs typeface="Calibri"/>
            </a:endParaRPr>
          </a:p>
        </p:txBody>
      </p:sp>
      <p:grpSp>
        <p:nvGrpSpPr>
          <p:cNvPr id="10" name="object 10"/>
          <p:cNvGrpSpPr/>
          <p:nvPr/>
        </p:nvGrpSpPr>
        <p:grpSpPr>
          <a:xfrm>
            <a:off x="0" y="9539"/>
            <a:ext cx="6579870" cy="4019550"/>
            <a:chOff x="0" y="9539"/>
            <a:chExt cx="6579870" cy="4019550"/>
          </a:xfrm>
        </p:grpSpPr>
        <p:sp>
          <p:nvSpPr>
            <p:cNvPr id="11" name="object 11"/>
            <p:cNvSpPr/>
            <p:nvPr/>
          </p:nvSpPr>
          <p:spPr>
            <a:xfrm>
              <a:off x="952500" y="4010024"/>
              <a:ext cx="5627370" cy="19050"/>
            </a:xfrm>
            <a:custGeom>
              <a:avLst/>
              <a:gdLst/>
              <a:ahLst/>
              <a:cxnLst/>
              <a:rect l="l" t="t" r="r" b="b"/>
              <a:pathLst>
                <a:path w="5627370" h="19050">
                  <a:moveTo>
                    <a:pt x="0" y="19050"/>
                  </a:moveTo>
                  <a:lnTo>
                    <a:pt x="5627116" y="19050"/>
                  </a:lnTo>
                  <a:lnTo>
                    <a:pt x="5627116" y="0"/>
                  </a:lnTo>
                  <a:lnTo>
                    <a:pt x="0" y="0"/>
                  </a:lnTo>
                  <a:lnTo>
                    <a:pt x="0" y="19050"/>
                  </a:lnTo>
                  <a:close/>
                </a:path>
              </a:pathLst>
            </a:custGeom>
            <a:solidFill>
              <a:srgbClr val="FCC223"/>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p:cNvSpPr/>
            <p:nvPr/>
          </p:nvSpPr>
          <p:spPr>
            <a:xfrm>
              <a:off x="0" y="9539"/>
              <a:ext cx="2427605" cy="980440"/>
            </a:xfrm>
            <a:custGeom>
              <a:avLst/>
              <a:gdLst/>
              <a:ahLst/>
              <a:cxnLst/>
              <a:rect l="l" t="t" r="r" b="b"/>
              <a:pathLst>
                <a:path w="2427605" h="980440">
                  <a:moveTo>
                    <a:pt x="2427378" y="0"/>
                  </a:moveTo>
                  <a:lnTo>
                    <a:pt x="0" y="0"/>
                  </a:lnTo>
                  <a:lnTo>
                    <a:pt x="0" y="980345"/>
                  </a:lnTo>
                  <a:lnTo>
                    <a:pt x="1679216" y="980345"/>
                  </a:lnTo>
                  <a:lnTo>
                    <a:pt x="1882786" y="939852"/>
                  </a:lnTo>
                  <a:lnTo>
                    <a:pt x="2018187" y="850768"/>
                  </a:lnTo>
                  <a:lnTo>
                    <a:pt x="2093500" y="761684"/>
                  </a:lnTo>
                  <a:lnTo>
                    <a:pt x="2116809" y="721191"/>
                  </a:lnTo>
                  <a:lnTo>
                    <a:pt x="2427378" y="0"/>
                  </a:lnTo>
                  <a:close/>
                </a:path>
              </a:pathLst>
            </a:custGeom>
            <a:solidFill>
              <a:srgbClr val="FDFDF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3" name="object 13"/>
            <p:cNvPicPr/>
            <p:nvPr/>
          </p:nvPicPr>
          <p:blipFill>
            <a:blip r:embed="rId4" cstate="print"/>
            <a:stretch>
              <a:fillRect/>
            </a:stretch>
          </p:blipFill>
          <p:spPr>
            <a:xfrm>
              <a:off x="297868" y="304340"/>
              <a:ext cx="205273" cy="329735"/>
            </a:xfrm>
            <a:prstGeom prst="rect">
              <a:avLst/>
            </a:prstGeom>
          </p:spPr>
        </p:pic>
        <p:pic>
          <p:nvPicPr>
            <p:cNvPr id="14" name="object 14"/>
            <p:cNvPicPr/>
            <p:nvPr/>
          </p:nvPicPr>
          <p:blipFill>
            <a:blip r:embed="rId5" cstate="print"/>
            <a:stretch>
              <a:fillRect/>
            </a:stretch>
          </p:blipFill>
          <p:spPr>
            <a:xfrm>
              <a:off x="579976" y="296735"/>
              <a:ext cx="1265341" cy="473501"/>
            </a:xfrm>
            <a:prstGeom prst="rect">
              <a:avLst/>
            </a:prstGeom>
          </p:spPr>
        </p:pic>
        <p:sp>
          <p:nvSpPr>
            <p:cNvPr id="15" name="object 15"/>
            <p:cNvSpPr/>
            <p:nvPr/>
          </p:nvSpPr>
          <p:spPr>
            <a:xfrm>
              <a:off x="298081" y="686752"/>
              <a:ext cx="398780" cy="83820"/>
            </a:xfrm>
            <a:custGeom>
              <a:avLst/>
              <a:gdLst/>
              <a:ahLst/>
              <a:cxnLst/>
              <a:rect l="l" t="t" r="r" b="b"/>
              <a:pathLst>
                <a:path w="398780" h="83820">
                  <a:moveTo>
                    <a:pt x="63296" y="7581"/>
                  </a:moveTo>
                  <a:lnTo>
                    <a:pt x="51866" y="7581"/>
                  </a:lnTo>
                  <a:lnTo>
                    <a:pt x="51943" y="63741"/>
                  </a:lnTo>
                  <a:lnTo>
                    <a:pt x="10299" y="7581"/>
                  </a:lnTo>
                  <a:lnTo>
                    <a:pt x="0" y="7581"/>
                  </a:lnTo>
                  <a:lnTo>
                    <a:pt x="0" y="82321"/>
                  </a:lnTo>
                  <a:lnTo>
                    <a:pt x="11468" y="82321"/>
                  </a:lnTo>
                  <a:lnTo>
                    <a:pt x="11430" y="27673"/>
                  </a:lnTo>
                  <a:lnTo>
                    <a:pt x="52806" y="82321"/>
                  </a:lnTo>
                  <a:lnTo>
                    <a:pt x="63296" y="82321"/>
                  </a:lnTo>
                  <a:lnTo>
                    <a:pt x="63296" y="7581"/>
                  </a:lnTo>
                  <a:close/>
                </a:path>
                <a:path w="398780" h="83820">
                  <a:moveTo>
                    <a:pt x="133096" y="26238"/>
                  </a:moveTo>
                  <a:lnTo>
                    <a:pt x="122567" y="26238"/>
                  </a:lnTo>
                  <a:lnTo>
                    <a:pt x="122567" y="50469"/>
                  </a:lnTo>
                  <a:lnTo>
                    <a:pt x="122567" y="57873"/>
                  </a:lnTo>
                  <a:lnTo>
                    <a:pt x="108889" y="73266"/>
                  </a:lnTo>
                  <a:lnTo>
                    <a:pt x="102273" y="73266"/>
                  </a:lnTo>
                  <a:lnTo>
                    <a:pt x="88836" y="57873"/>
                  </a:lnTo>
                  <a:lnTo>
                    <a:pt x="88836" y="50469"/>
                  </a:lnTo>
                  <a:lnTo>
                    <a:pt x="89573" y="47320"/>
                  </a:lnTo>
                  <a:lnTo>
                    <a:pt x="92481" y="41592"/>
                  </a:lnTo>
                  <a:lnTo>
                    <a:pt x="94449" y="39357"/>
                  </a:lnTo>
                  <a:lnTo>
                    <a:pt x="96951" y="37744"/>
                  </a:lnTo>
                  <a:lnTo>
                    <a:pt x="99466" y="36106"/>
                  </a:lnTo>
                  <a:lnTo>
                    <a:pt x="102349" y="35293"/>
                  </a:lnTo>
                  <a:lnTo>
                    <a:pt x="108826" y="35293"/>
                  </a:lnTo>
                  <a:lnTo>
                    <a:pt x="122567" y="50469"/>
                  </a:lnTo>
                  <a:lnTo>
                    <a:pt x="122567" y="26238"/>
                  </a:lnTo>
                  <a:lnTo>
                    <a:pt x="122072" y="26238"/>
                  </a:lnTo>
                  <a:lnTo>
                    <a:pt x="122148" y="34848"/>
                  </a:lnTo>
                  <a:lnTo>
                    <a:pt x="121018" y="33020"/>
                  </a:lnTo>
                  <a:lnTo>
                    <a:pt x="106603" y="25069"/>
                  </a:lnTo>
                  <a:lnTo>
                    <a:pt x="98818" y="25069"/>
                  </a:lnTo>
                  <a:lnTo>
                    <a:pt x="77698" y="48488"/>
                  </a:lnTo>
                  <a:lnTo>
                    <a:pt x="77698" y="59702"/>
                  </a:lnTo>
                  <a:lnTo>
                    <a:pt x="98120" y="83337"/>
                  </a:lnTo>
                  <a:lnTo>
                    <a:pt x="105397" y="83337"/>
                  </a:lnTo>
                  <a:lnTo>
                    <a:pt x="122034" y="73774"/>
                  </a:lnTo>
                  <a:lnTo>
                    <a:pt x="122072" y="82283"/>
                  </a:lnTo>
                  <a:lnTo>
                    <a:pt x="133096" y="82283"/>
                  </a:lnTo>
                  <a:lnTo>
                    <a:pt x="133096" y="73698"/>
                  </a:lnTo>
                  <a:lnTo>
                    <a:pt x="133096" y="73266"/>
                  </a:lnTo>
                  <a:lnTo>
                    <a:pt x="133096" y="35293"/>
                  </a:lnTo>
                  <a:lnTo>
                    <a:pt x="133096" y="34848"/>
                  </a:lnTo>
                  <a:lnTo>
                    <a:pt x="133096" y="26238"/>
                  </a:lnTo>
                  <a:close/>
                </a:path>
                <a:path w="398780" h="83820">
                  <a:moveTo>
                    <a:pt x="179184" y="26276"/>
                  </a:moveTo>
                  <a:lnTo>
                    <a:pt x="166255" y="26276"/>
                  </a:lnTo>
                  <a:lnTo>
                    <a:pt x="166255" y="11988"/>
                  </a:lnTo>
                  <a:lnTo>
                    <a:pt x="155333" y="11988"/>
                  </a:lnTo>
                  <a:lnTo>
                    <a:pt x="155333" y="26276"/>
                  </a:lnTo>
                  <a:lnTo>
                    <a:pt x="143764" y="26276"/>
                  </a:lnTo>
                  <a:lnTo>
                    <a:pt x="143764" y="36944"/>
                  </a:lnTo>
                  <a:lnTo>
                    <a:pt x="155333" y="36944"/>
                  </a:lnTo>
                  <a:lnTo>
                    <a:pt x="155333" y="82321"/>
                  </a:lnTo>
                  <a:lnTo>
                    <a:pt x="166255" y="82321"/>
                  </a:lnTo>
                  <a:lnTo>
                    <a:pt x="166255" y="36944"/>
                  </a:lnTo>
                  <a:lnTo>
                    <a:pt x="179184" y="36944"/>
                  </a:lnTo>
                  <a:lnTo>
                    <a:pt x="179184" y="26276"/>
                  </a:lnTo>
                  <a:close/>
                </a:path>
                <a:path w="398780" h="83820">
                  <a:moveTo>
                    <a:pt x="201891" y="26276"/>
                  </a:moveTo>
                  <a:lnTo>
                    <a:pt x="190969" y="26276"/>
                  </a:lnTo>
                  <a:lnTo>
                    <a:pt x="190969" y="82321"/>
                  </a:lnTo>
                  <a:lnTo>
                    <a:pt x="201891" y="82321"/>
                  </a:lnTo>
                  <a:lnTo>
                    <a:pt x="201891" y="26276"/>
                  </a:lnTo>
                  <a:close/>
                </a:path>
                <a:path w="398780" h="83820">
                  <a:moveTo>
                    <a:pt x="203568" y="4762"/>
                  </a:moveTo>
                  <a:lnTo>
                    <a:pt x="202946" y="3035"/>
                  </a:lnTo>
                  <a:lnTo>
                    <a:pt x="200393" y="622"/>
                  </a:lnTo>
                  <a:lnTo>
                    <a:pt x="198501" y="0"/>
                  </a:lnTo>
                  <a:lnTo>
                    <a:pt x="193992" y="0"/>
                  </a:lnTo>
                  <a:lnTo>
                    <a:pt x="192201" y="622"/>
                  </a:lnTo>
                  <a:lnTo>
                    <a:pt x="189585" y="3187"/>
                  </a:lnTo>
                  <a:lnTo>
                    <a:pt x="188976" y="4762"/>
                  </a:lnTo>
                  <a:lnTo>
                    <a:pt x="188925" y="9131"/>
                  </a:lnTo>
                  <a:lnTo>
                    <a:pt x="189547" y="10845"/>
                  </a:lnTo>
                  <a:lnTo>
                    <a:pt x="192100" y="13296"/>
                  </a:lnTo>
                  <a:lnTo>
                    <a:pt x="193916" y="13893"/>
                  </a:lnTo>
                  <a:lnTo>
                    <a:pt x="198501" y="13893"/>
                  </a:lnTo>
                  <a:lnTo>
                    <a:pt x="200291" y="13258"/>
                  </a:lnTo>
                  <a:lnTo>
                    <a:pt x="202907" y="10693"/>
                  </a:lnTo>
                  <a:lnTo>
                    <a:pt x="203517" y="9131"/>
                  </a:lnTo>
                  <a:lnTo>
                    <a:pt x="203568" y="4762"/>
                  </a:lnTo>
                  <a:close/>
                </a:path>
                <a:path w="398780" h="83820">
                  <a:moveTo>
                    <a:pt x="271983" y="48666"/>
                  </a:moveTo>
                  <a:lnTo>
                    <a:pt x="270751" y="43649"/>
                  </a:lnTo>
                  <a:lnTo>
                    <a:pt x="265938" y="35140"/>
                  </a:lnTo>
                  <a:lnTo>
                    <a:pt x="265798" y="34886"/>
                  </a:lnTo>
                  <a:lnTo>
                    <a:pt x="262420" y="31445"/>
                  </a:lnTo>
                  <a:lnTo>
                    <a:pt x="260921" y="30568"/>
                  </a:lnTo>
                  <a:lnTo>
                    <a:pt x="260921" y="50571"/>
                  </a:lnTo>
                  <a:lnTo>
                    <a:pt x="260921" y="57950"/>
                  </a:lnTo>
                  <a:lnTo>
                    <a:pt x="246976" y="73380"/>
                  </a:lnTo>
                  <a:lnTo>
                    <a:pt x="243674" y="73380"/>
                  </a:lnTo>
                  <a:lnTo>
                    <a:pt x="240360" y="73342"/>
                  </a:lnTo>
                  <a:lnTo>
                    <a:pt x="226352" y="50571"/>
                  </a:lnTo>
                  <a:lnTo>
                    <a:pt x="227088" y="47282"/>
                  </a:lnTo>
                  <a:lnTo>
                    <a:pt x="240322" y="35140"/>
                  </a:lnTo>
                  <a:lnTo>
                    <a:pt x="247015" y="35140"/>
                  </a:lnTo>
                  <a:lnTo>
                    <a:pt x="260921" y="50571"/>
                  </a:lnTo>
                  <a:lnTo>
                    <a:pt x="260921" y="30568"/>
                  </a:lnTo>
                  <a:lnTo>
                    <a:pt x="253860" y="26390"/>
                  </a:lnTo>
                  <a:lnTo>
                    <a:pt x="249123" y="25146"/>
                  </a:lnTo>
                  <a:lnTo>
                    <a:pt x="238213" y="25146"/>
                  </a:lnTo>
                  <a:lnTo>
                    <a:pt x="215252" y="48666"/>
                  </a:lnTo>
                  <a:lnTo>
                    <a:pt x="215252" y="59880"/>
                  </a:lnTo>
                  <a:lnTo>
                    <a:pt x="238213" y="83413"/>
                  </a:lnTo>
                  <a:lnTo>
                    <a:pt x="249059" y="83413"/>
                  </a:lnTo>
                  <a:lnTo>
                    <a:pt x="271983" y="59880"/>
                  </a:lnTo>
                  <a:lnTo>
                    <a:pt x="271983" y="48666"/>
                  </a:lnTo>
                  <a:close/>
                </a:path>
                <a:path w="398780" h="83820">
                  <a:moveTo>
                    <a:pt x="332117" y="42989"/>
                  </a:moveTo>
                  <a:lnTo>
                    <a:pt x="331419" y="38696"/>
                  </a:lnTo>
                  <a:lnTo>
                    <a:pt x="329971" y="35255"/>
                  </a:lnTo>
                  <a:lnTo>
                    <a:pt x="328549" y="31851"/>
                  </a:lnTo>
                  <a:lnTo>
                    <a:pt x="326440" y="29286"/>
                  </a:lnTo>
                  <a:lnTo>
                    <a:pt x="320751" y="25946"/>
                  </a:lnTo>
                  <a:lnTo>
                    <a:pt x="317233" y="25146"/>
                  </a:lnTo>
                  <a:lnTo>
                    <a:pt x="310019" y="25146"/>
                  </a:lnTo>
                  <a:lnTo>
                    <a:pt x="294767" y="35039"/>
                  </a:lnTo>
                  <a:lnTo>
                    <a:pt x="294767" y="26314"/>
                  </a:lnTo>
                  <a:lnTo>
                    <a:pt x="283857" y="26314"/>
                  </a:lnTo>
                  <a:lnTo>
                    <a:pt x="283857" y="82359"/>
                  </a:lnTo>
                  <a:lnTo>
                    <a:pt x="294767" y="82359"/>
                  </a:lnTo>
                  <a:lnTo>
                    <a:pt x="294767" y="46583"/>
                  </a:lnTo>
                  <a:lnTo>
                    <a:pt x="295135" y="44818"/>
                  </a:lnTo>
                  <a:lnTo>
                    <a:pt x="307289" y="35179"/>
                  </a:lnTo>
                  <a:lnTo>
                    <a:pt x="309410" y="35179"/>
                  </a:lnTo>
                  <a:lnTo>
                    <a:pt x="312026" y="35039"/>
                  </a:lnTo>
                  <a:lnTo>
                    <a:pt x="321195" y="45732"/>
                  </a:lnTo>
                  <a:lnTo>
                    <a:pt x="321195" y="82359"/>
                  </a:lnTo>
                  <a:lnTo>
                    <a:pt x="332117" y="82359"/>
                  </a:lnTo>
                  <a:lnTo>
                    <a:pt x="332117" y="42989"/>
                  </a:lnTo>
                  <a:close/>
                </a:path>
                <a:path w="398780" h="83820">
                  <a:moveTo>
                    <a:pt x="398691" y="26238"/>
                  </a:moveTo>
                  <a:lnTo>
                    <a:pt x="388150" y="26238"/>
                  </a:lnTo>
                  <a:lnTo>
                    <a:pt x="388150" y="57873"/>
                  </a:lnTo>
                  <a:lnTo>
                    <a:pt x="387426" y="61163"/>
                  </a:lnTo>
                  <a:lnTo>
                    <a:pt x="384517" y="66929"/>
                  </a:lnTo>
                  <a:lnTo>
                    <a:pt x="382511" y="69164"/>
                  </a:lnTo>
                  <a:lnTo>
                    <a:pt x="377405" y="72453"/>
                  </a:lnTo>
                  <a:lnTo>
                    <a:pt x="374497" y="73266"/>
                  </a:lnTo>
                  <a:lnTo>
                    <a:pt x="367855" y="73266"/>
                  </a:lnTo>
                  <a:lnTo>
                    <a:pt x="354418" y="57873"/>
                  </a:lnTo>
                  <a:lnTo>
                    <a:pt x="354418" y="50469"/>
                  </a:lnTo>
                  <a:lnTo>
                    <a:pt x="355155" y="47320"/>
                  </a:lnTo>
                  <a:lnTo>
                    <a:pt x="358063" y="41592"/>
                  </a:lnTo>
                  <a:lnTo>
                    <a:pt x="360032" y="39357"/>
                  </a:lnTo>
                  <a:lnTo>
                    <a:pt x="362534" y="37744"/>
                  </a:lnTo>
                  <a:lnTo>
                    <a:pt x="365048" y="36106"/>
                  </a:lnTo>
                  <a:lnTo>
                    <a:pt x="367931" y="35293"/>
                  </a:lnTo>
                  <a:lnTo>
                    <a:pt x="374421" y="35293"/>
                  </a:lnTo>
                  <a:lnTo>
                    <a:pt x="388150" y="57873"/>
                  </a:lnTo>
                  <a:lnTo>
                    <a:pt x="388150" y="26238"/>
                  </a:lnTo>
                  <a:lnTo>
                    <a:pt x="387654" y="26238"/>
                  </a:lnTo>
                  <a:lnTo>
                    <a:pt x="387718" y="34848"/>
                  </a:lnTo>
                  <a:lnTo>
                    <a:pt x="386588" y="33020"/>
                  </a:lnTo>
                  <a:lnTo>
                    <a:pt x="372198" y="25069"/>
                  </a:lnTo>
                  <a:lnTo>
                    <a:pt x="364401" y="25069"/>
                  </a:lnTo>
                  <a:lnTo>
                    <a:pt x="343281" y="48488"/>
                  </a:lnTo>
                  <a:lnTo>
                    <a:pt x="343281" y="59702"/>
                  </a:lnTo>
                  <a:lnTo>
                    <a:pt x="363702" y="83337"/>
                  </a:lnTo>
                  <a:lnTo>
                    <a:pt x="370992" y="83337"/>
                  </a:lnTo>
                  <a:lnTo>
                    <a:pt x="387616" y="73774"/>
                  </a:lnTo>
                  <a:lnTo>
                    <a:pt x="387654" y="82283"/>
                  </a:lnTo>
                  <a:lnTo>
                    <a:pt x="398691" y="82283"/>
                  </a:lnTo>
                  <a:lnTo>
                    <a:pt x="398691" y="73698"/>
                  </a:lnTo>
                  <a:lnTo>
                    <a:pt x="398691" y="73266"/>
                  </a:lnTo>
                  <a:lnTo>
                    <a:pt x="398691" y="35293"/>
                  </a:lnTo>
                  <a:lnTo>
                    <a:pt x="398691" y="34848"/>
                  </a:lnTo>
                  <a:lnTo>
                    <a:pt x="398691" y="26238"/>
                  </a:lnTo>
                  <a:close/>
                </a:path>
              </a:pathLst>
            </a:custGeom>
            <a:solidFill>
              <a:srgbClr val="003E7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6" name="object 16"/>
          <p:cNvSpPr txBox="1"/>
          <p:nvPr/>
        </p:nvSpPr>
        <p:spPr>
          <a:xfrm>
            <a:off x="937577" y="4387215"/>
            <a:ext cx="5310823" cy="783548"/>
          </a:xfrm>
          <a:prstGeom prst="rect">
            <a:avLst/>
          </a:prstGeom>
        </p:spPr>
        <p:txBody>
          <a:bodyPr vert="horz" wrap="square" lIns="0" tIns="16510" rIns="0" bIns="0" rtlCol="0">
            <a:spAutoFit/>
          </a:bodyPr>
          <a:lstStyle/>
          <a:p>
            <a:pPr marL="12700" marR="0" lvl="0" indent="0" defTabSz="914400" eaLnBrk="1" fontAlgn="auto" latinLnBrk="0" hangingPunct="1">
              <a:lnSpc>
                <a:spcPct val="100000"/>
              </a:lnSpc>
              <a:spcBef>
                <a:spcPts val="130"/>
              </a:spcBef>
              <a:spcAft>
                <a:spcPts val="0"/>
              </a:spcAft>
              <a:buClrTx/>
              <a:buSzTx/>
              <a:buFontTx/>
              <a:buNone/>
              <a:tabLst/>
              <a:defRPr/>
            </a:pPr>
            <a:r>
              <a:rPr kumimoji="0" lang="en-GB" sz="2450" b="1" i="0" u="none" strike="noStrike" kern="0" cap="none" spc="0" normalizeH="0" baseline="0" noProof="0" dirty="0">
                <a:ln>
                  <a:noFill/>
                </a:ln>
                <a:solidFill>
                  <a:srgbClr val="FFFFFF"/>
                </a:solidFill>
                <a:effectLst/>
                <a:uLnTx/>
                <a:uFillTx/>
                <a:latin typeface="Calibri"/>
                <a:cs typeface="Calibri"/>
              </a:rPr>
              <a:t>Supt Simon Rotherham</a:t>
            </a:r>
          </a:p>
          <a:p>
            <a:pPr marL="12700" marR="0" lvl="0" indent="0" defTabSz="914400" eaLnBrk="1" fontAlgn="auto" latinLnBrk="0" hangingPunct="1">
              <a:lnSpc>
                <a:spcPct val="100000"/>
              </a:lnSpc>
              <a:spcBef>
                <a:spcPts val="130"/>
              </a:spcBef>
              <a:spcAft>
                <a:spcPts val="0"/>
              </a:spcAft>
              <a:buClrTx/>
              <a:buSzTx/>
              <a:buFontTx/>
              <a:buNone/>
              <a:tabLst/>
              <a:defRPr/>
            </a:pPr>
            <a:r>
              <a:rPr kumimoji="0" lang="en-GB" sz="2450" b="0" i="0" u="none" strike="noStrike" kern="0" cap="none" spc="0" normalizeH="0" baseline="0" noProof="0" dirty="0">
                <a:ln>
                  <a:noFill/>
                </a:ln>
                <a:solidFill>
                  <a:srgbClr val="FFFFFF"/>
                </a:solidFill>
                <a:effectLst/>
                <a:uLnTx/>
                <a:uFillTx/>
                <a:latin typeface="Calibri"/>
                <a:cs typeface="Calibri"/>
              </a:rPr>
              <a:t>NPPC Children &amp; Young Persons portfolio</a:t>
            </a:r>
            <a:endParaRPr kumimoji="0" sz="2450" b="0" i="0" u="none" strike="noStrike" kern="0" cap="none" spc="0" normalizeH="0" baseline="0" noProof="0" dirty="0">
              <a:ln>
                <a:noFill/>
              </a:ln>
              <a:solidFill>
                <a:sysClr val="windowText" lastClr="000000"/>
              </a:solidFill>
              <a:effectLst/>
              <a:uLnTx/>
              <a:uFillTx/>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851650"/>
            <a:ext cx="12192000" cy="6350"/>
          </a:xfrm>
          <a:custGeom>
            <a:avLst/>
            <a:gdLst/>
            <a:ahLst/>
            <a:cxnLst/>
            <a:rect l="l" t="t" r="r" b="b"/>
            <a:pathLst>
              <a:path w="12192000" h="6350">
                <a:moveTo>
                  <a:pt x="0" y="6348"/>
                </a:moveTo>
                <a:lnTo>
                  <a:pt x="12192000" y="6348"/>
                </a:lnTo>
                <a:lnTo>
                  <a:pt x="12192000" y="0"/>
                </a:lnTo>
                <a:lnTo>
                  <a:pt x="0" y="0"/>
                </a:lnTo>
                <a:lnTo>
                  <a:pt x="0" y="6348"/>
                </a:lnTo>
                <a:close/>
              </a:path>
            </a:pathLst>
          </a:custGeom>
          <a:solidFill>
            <a:srgbClr val="1F839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p:nvPr/>
        </p:nvSpPr>
        <p:spPr>
          <a:xfrm>
            <a:off x="0" y="298552"/>
            <a:ext cx="12192000" cy="6274435"/>
          </a:xfrm>
          <a:custGeom>
            <a:avLst/>
            <a:gdLst/>
            <a:ahLst/>
            <a:cxnLst/>
            <a:rect l="l" t="t" r="r" b="b"/>
            <a:pathLst>
              <a:path w="12192000" h="6274434">
                <a:moveTo>
                  <a:pt x="0" y="6273809"/>
                </a:moveTo>
                <a:lnTo>
                  <a:pt x="12192000" y="6273809"/>
                </a:lnTo>
                <a:lnTo>
                  <a:pt x="12192000" y="0"/>
                </a:lnTo>
                <a:lnTo>
                  <a:pt x="0" y="0"/>
                </a:lnTo>
                <a:lnTo>
                  <a:pt x="0" y="6273809"/>
                </a:lnTo>
                <a:close/>
              </a:path>
            </a:pathLst>
          </a:custGeom>
          <a:solidFill>
            <a:srgbClr val="1F839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0" y="0"/>
            <a:ext cx="12192000" cy="19685"/>
          </a:xfrm>
          <a:custGeom>
            <a:avLst/>
            <a:gdLst/>
            <a:ahLst/>
            <a:cxnLst/>
            <a:rect l="l" t="t" r="r" b="b"/>
            <a:pathLst>
              <a:path w="12192000" h="19685">
                <a:moveTo>
                  <a:pt x="0" y="19266"/>
                </a:moveTo>
                <a:lnTo>
                  <a:pt x="12192000" y="19266"/>
                </a:lnTo>
                <a:lnTo>
                  <a:pt x="12192000" y="0"/>
                </a:lnTo>
                <a:lnTo>
                  <a:pt x="0" y="0"/>
                </a:lnTo>
                <a:lnTo>
                  <a:pt x="0" y="19266"/>
                </a:lnTo>
                <a:close/>
              </a:path>
            </a:pathLst>
          </a:custGeom>
          <a:solidFill>
            <a:srgbClr val="1F839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952500" y="4019550"/>
            <a:ext cx="5627370" cy="0"/>
          </a:xfrm>
          <a:custGeom>
            <a:avLst/>
            <a:gdLst/>
            <a:ahLst/>
            <a:cxnLst/>
            <a:rect l="l" t="t" r="r" b="b"/>
            <a:pathLst>
              <a:path w="5627370">
                <a:moveTo>
                  <a:pt x="0" y="0"/>
                </a:moveTo>
                <a:lnTo>
                  <a:pt x="5627116" y="0"/>
                </a:lnTo>
              </a:path>
            </a:pathLst>
          </a:custGeom>
          <a:ln w="19050">
            <a:solidFill>
              <a:srgbClr val="FCC223"/>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432536" y="6147130"/>
            <a:ext cx="560070" cy="280035"/>
          </a:xfrm>
          <a:custGeom>
            <a:avLst/>
            <a:gdLst/>
            <a:ahLst/>
            <a:cxnLst/>
            <a:rect l="l" t="t" r="r" b="b"/>
            <a:pathLst>
              <a:path w="560069" h="280035">
                <a:moveTo>
                  <a:pt x="559523" y="0"/>
                </a:moveTo>
                <a:lnTo>
                  <a:pt x="419620" y="0"/>
                </a:lnTo>
                <a:lnTo>
                  <a:pt x="419620" y="139661"/>
                </a:lnTo>
                <a:lnTo>
                  <a:pt x="279819" y="139661"/>
                </a:lnTo>
                <a:lnTo>
                  <a:pt x="279819" y="0"/>
                </a:lnTo>
                <a:lnTo>
                  <a:pt x="139915" y="0"/>
                </a:lnTo>
                <a:lnTo>
                  <a:pt x="139915" y="139661"/>
                </a:lnTo>
                <a:lnTo>
                  <a:pt x="0" y="139661"/>
                </a:lnTo>
                <a:lnTo>
                  <a:pt x="0" y="279476"/>
                </a:lnTo>
                <a:lnTo>
                  <a:pt x="139915" y="279476"/>
                </a:lnTo>
                <a:lnTo>
                  <a:pt x="139915" y="139801"/>
                </a:lnTo>
                <a:lnTo>
                  <a:pt x="279704" y="139801"/>
                </a:lnTo>
                <a:lnTo>
                  <a:pt x="279704" y="279476"/>
                </a:lnTo>
                <a:lnTo>
                  <a:pt x="419620" y="279476"/>
                </a:lnTo>
                <a:lnTo>
                  <a:pt x="419620" y="139801"/>
                </a:lnTo>
                <a:lnTo>
                  <a:pt x="559523" y="139801"/>
                </a:lnTo>
                <a:lnTo>
                  <a:pt x="559523"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1131870" y="6147117"/>
            <a:ext cx="140335" cy="140335"/>
          </a:xfrm>
          <a:custGeom>
            <a:avLst/>
            <a:gdLst/>
            <a:ahLst/>
            <a:cxnLst/>
            <a:rect l="l" t="t" r="r" b="b"/>
            <a:pathLst>
              <a:path w="140334" h="140335">
                <a:moveTo>
                  <a:pt x="139783" y="0"/>
                </a:moveTo>
                <a:lnTo>
                  <a:pt x="0" y="0"/>
                </a:lnTo>
                <a:lnTo>
                  <a:pt x="0" y="139806"/>
                </a:lnTo>
                <a:lnTo>
                  <a:pt x="139783" y="139806"/>
                </a:lnTo>
                <a:lnTo>
                  <a:pt x="139783"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p:nvPr/>
        </p:nvSpPr>
        <p:spPr>
          <a:xfrm>
            <a:off x="1691259" y="6147117"/>
            <a:ext cx="140335" cy="140335"/>
          </a:xfrm>
          <a:custGeom>
            <a:avLst/>
            <a:gdLst/>
            <a:ahLst/>
            <a:cxnLst/>
            <a:rect l="l" t="t" r="r" b="b"/>
            <a:pathLst>
              <a:path w="140335" h="140335">
                <a:moveTo>
                  <a:pt x="139936" y="0"/>
                </a:moveTo>
                <a:lnTo>
                  <a:pt x="0" y="0"/>
                </a:lnTo>
                <a:lnTo>
                  <a:pt x="0" y="139806"/>
                </a:lnTo>
                <a:lnTo>
                  <a:pt x="139936" y="139806"/>
                </a:lnTo>
                <a:lnTo>
                  <a:pt x="13993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p:nvPr/>
        </p:nvSpPr>
        <p:spPr>
          <a:xfrm>
            <a:off x="2110790" y="6147130"/>
            <a:ext cx="560070" cy="280035"/>
          </a:xfrm>
          <a:custGeom>
            <a:avLst/>
            <a:gdLst/>
            <a:ahLst/>
            <a:cxnLst/>
            <a:rect l="l" t="t" r="r" b="b"/>
            <a:pathLst>
              <a:path w="560069" h="280035">
                <a:moveTo>
                  <a:pt x="559536" y="0"/>
                </a:moveTo>
                <a:lnTo>
                  <a:pt x="419658" y="0"/>
                </a:lnTo>
                <a:lnTo>
                  <a:pt x="419658" y="139661"/>
                </a:lnTo>
                <a:lnTo>
                  <a:pt x="279768" y="139661"/>
                </a:lnTo>
                <a:lnTo>
                  <a:pt x="279768" y="0"/>
                </a:lnTo>
                <a:lnTo>
                  <a:pt x="139890" y="0"/>
                </a:lnTo>
                <a:lnTo>
                  <a:pt x="139890" y="139661"/>
                </a:lnTo>
                <a:lnTo>
                  <a:pt x="0" y="139661"/>
                </a:lnTo>
                <a:lnTo>
                  <a:pt x="0" y="279476"/>
                </a:lnTo>
                <a:lnTo>
                  <a:pt x="139890" y="279476"/>
                </a:lnTo>
                <a:lnTo>
                  <a:pt x="139890" y="139801"/>
                </a:lnTo>
                <a:lnTo>
                  <a:pt x="279603" y="139801"/>
                </a:lnTo>
                <a:lnTo>
                  <a:pt x="279603" y="279476"/>
                </a:lnTo>
                <a:lnTo>
                  <a:pt x="419658" y="279476"/>
                </a:lnTo>
                <a:lnTo>
                  <a:pt x="419658" y="139801"/>
                </a:lnTo>
                <a:lnTo>
                  <a:pt x="559536" y="139801"/>
                </a:lnTo>
                <a:lnTo>
                  <a:pt x="55953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2670162" y="6147130"/>
            <a:ext cx="560070" cy="280035"/>
          </a:xfrm>
          <a:custGeom>
            <a:avLst/>
            <a:gdLst/>
            <a:ahLst/>
            <a:cxnLst/>
            <a:rect l="l" t="t" r="r" b="b"/>
            <a:pathLst>
              <a:path w="560069" h="280035">
                <a:moveTo>
                  <a:pt x="279666" y="0"/>
                </a:moveTo>
                <a:lnTo>
                  <a:pt x="139890" y="0"/>
                </a:lnTo>
                <a:lnTo>
                  <a:pt x="139890" y="139661"/>
                </a:lnTo>
                <a:lnTo>
                  <a:pt x="0" y="139661"/>
                </a:lnTo>
                <a:lnTo>
                  <a:pt x="0" y="279476"/>
                </a:lnTo>
                <a:lnTo>
                  <a:pt x="139890" y="279476"/>
                </a:lnTo>
                <a:lnTo>
                  <a:pt x="139890" y="139801"/>
                </a:lnTo>
                <a:lnTo>
                  <a:pt x="279666" y="139801"/>
                </a:lnTo>
                <a:lnTo>
                  <a:pt x="279666" y="0"/>
                </a:lnTo>
                <a:close/>
              </a:path>
              <a:path w="560069" h="280035">
                <a:moveTo>
                  <a:pt x="559536" y="0"/>
                </a:moveTo>
                <a:lnTo>
                  <a:pt x="419658" y="0"/>
                </a:lnTo>
                <a:lnTo>
                  <a:pt x="419658" y="139661"/>
                </a:lnTo>
                <a:lnTo>
                  <a:pt x="279768" y="139661"/>
                </a:lnTo>
                <a:lnTo>
                  <a:pt x="279768" y="279476"/>
                </a:lnTo>
                <a:lnTo>
                  <a:pt x="419658" y="279476"/>
                </a:lnTo>
                <a:lnTo>
                  <a:pt x="419658" y="139801"/>
                </a:lnTo>
                <a:lnTo>
                  <a:pt x="559536" y="139801"/>
                </a:lnTo>
                <a:lnTo>
                  <a:pt x="55953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p:nvPr/>
        </p:nvSpPr>
        <p:spPr>
          <a:xfrm>
            <a:off x="3229533" y="6147130"/>
            <a:ext cx="560070" cy="280035"/>
          </a:xfrm>
          <a:custGeom>
            <a:avLst/>
            <a:gdLst/>
            <a:ahLst/>
            <a:cxnLst/>
            <a:rect l="l" t="t" r="r" b="b"/>
            <a:pathLst>
              <a:path w="560070" h="280035">
                <a:moveTo>
                  <a:pt x="559536" y="0"/>
                </a:moveTo>
                <a:lnTo>
                  <a:pt x="419658" y="0"/>
                </a:lnTo>
                <a:lnTo>
                  <a:pt x="419658" y="139661"/>
                </a:lnTo>
                <a:lnTo>
                  <a:pt x="279768" y="139661"/>
                </a:lnTo>
                <a:lnTo>
                  <a:pt x="279768" y="0"/>
                </a:lnTo>
                <a:lnTo>
                  <a:pt x="139890" y="0"/>
                </a:lnTo>
                <a:lnTo>
                  <a:pt x="139890" y="139661"/>
                </a:lnTo>
                <a:lnTo>
                  <a:pt x="0" y="139661"/>
                </a:lnTo>
                <a:lnTo>
                  <a:pt x="0" y="279476"/>
                </a:lnTo>
                <a:lnTo>
                  <a:pt x="139890" y="279476"/>
                </a:lnTo>
                <a:lnTo>
                  <a:pt x="139890" y="139801"/>
                </a:lnTo>
                <a:lnTo>
                  <a:pt x="279768" y="139801"/>
                </a:lnTo>
                <a:lnTo>
                  <a:pt x="279768" y="279476"/>
                </a:lnTo>
                <a:lnTo>
                  <a:pt x="419823" y="279476"/>
                </a:lnTo>
                <a:lnTo>
                  <a:pt x="419823" y="139801"/>
                </a:lnTo>
                <a:lnTo>
                  <a:pt x="559536" y="139801"/>
                </a:lnTo>
                <a:lnTo>
                  <a:pt x="55953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p:cNvSpPr/>
          <p:nvPr/>
        </p:nvSpPr>
        <p:spPr>
          <a:xfrm>
            <a:off x="4068851" y="6147130"/>
            <a:ext cx="280035" cy="280035"/>
          </a:xfrm>
          <a:custGeom>
            <a:avLst/>
            <a:gdLst/>
            <a:ahLst/>
            <a:cxnLst/>
            <a:rect l="l" t="t" r="r" b="b"/>
            <a:pathLst>
              <a:path w="280035" h="280035">
                <a:moveTo>
                  <a:pt x="279603" y="0"/>
                </a:moveTo>
                <a:lnTo>
                  <a:pt x="139712" y="0"/>
                </a:lnTo>
                <a:lnTo>
                  <a:pt x="139712" y="139661"/>
                </a:lnTo>
                <a:lnTo>
                  <a:pt x="0" y="139661"/>
                </a:lnTo>
                <a:lnTo>
                  <a:pt x="0" y="279476"/>
                </a:lnTo>
                <a:lnTo>
                  <a:pt x="139877" y="279476"/>
                </a:lnTo>
                <a:lnTo>
                  <a:pt x="139877" y="139801"/>
                </a:lnTo>
                <a:lnTo>
                  <a:pt x="279603" y="139801"/>
                </a:lnTo>
                <a:lnTo>
                  <a:pt x="279603"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4488332" y="6147130"/>
            <a:ext cx="419734" cy="280035"/>
          </a:xfrm>
          <a:custGeom>
            <a:avLst/>
            <a:gdLst/>
            <a:ahLst/>
            <a:cxnLst/>
            <a:rect l="l" t="t" r="r" b="b"/>
            <a:pathLst>
              <a:path w="419735" h="280035">
                <a:moveTo>
                  <a:pt x="419493" y="0"/>
                </a:moveTo>
                <a:lnTo>
                  <a:pt x="279603" y="0"/>
                </a:lnTo>
                <a:lnTo>
                  <a:pt x="279603" y="139661"/>
                </a:lnTo>
                <a:lnTo>
                  <a:pt x="139915" y="139661"/>
                </a:lnTo>
                <a:lnTo>
                  <a:pt x="139915" y="0"/>
                </a:lnTo>
                <a:lnTo>
                  <a:pt x="0" y="0"/>
                </a:lnTo>
                <a:lnTo>
                  <a:pt x="0" y="139801"/>
                </a:lnTo>
                <a:lnTo>
                  <a:pt x="139890" y="139801"/>
                </a:lnTo>
                <a:lnTo>
                  <a:pt x="139890" y="279476"/>
                </a:lnTo>
                <a:lnTo>
                  <a:pt x="279768" y="279476"/>
                </a:lnTo>
                <a:lnTo>
                  <a:pt x="279768" y="139801"/>
                </a:lnTo>
                <a:lnTo>
                  <a:pt x="419493" y="139801"/>
                </a:lnTo>
                <a:lnTo>
                  <a:pt x="419493"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p:cNvSpPr/>
          <p:nvPr/>
        </p:nvSpPr>
        <p:spPr>
          <a:xfrm>
            <a:off x="4907826" y="6147130"/>
            <a:ext cx="560070" cy="280035"/>
          </a:xfrm>
          <a:custGeom>
            <a:avLst/>
            <a:gdLst/>
            <a:ahLst/>
            <a:cxnLst/>
            <a:rect l="l" t="t" r="r" b="b"/>
            <a:pathLst>
              <a:path w="560070" h="280035">
                <a:moveTo>
                  <a:pt x="559536" y="0"/>
                </a:moveTo>
                <a:lnTo>
                  <a:pt x="419481" y="0"/>
                </a:lnTo>
                <a:lnTo>
                  <a:pt x="419481" y="139661"/>
                </a:lnTo>
                <a:lnTo>
                  <a:pt x="279793" y="139661"/>
                </a:lnTo>
                <a:lnTo>
                  <a:pt x="279793" y="0"/>
                </a:lnTo>
                <a:lnTo>
                  <a:pt x="139877" y="0"/>
                </a:lnTo>
                <a:lnTo>
                  <a:pt x="139877" y="139661"/>
                </a:lnTo>
                <a:lnTo>
                  <a:pt x="0" y="139661"/>
                </a:lnTo>
                <a:lnTo>
                  <a:pt x="0" y="279476"/>
                </a:lnTo>
                <a:lnTo>
                  <a:pt x="140042" y="279476"/>
                </a:lnTo>
                <a:lnTo>
                  <a:pt x="140042" y="139801"/>
                </a:lnTo>
                <a:lnTo>
                  <a:pt x="279768" y="139801"/>
                </a:lnTo>
                <a:lnTo>
                  <a:pt x="279768" y="279476"/>
                </a:lnTo>
                <a:lnTo>
                  <a:pt x="419646" y="279476"/>
                </a:lnTo>
                <a:lnTo>
                  <a:pt x="419646" y="139801"/>
                </a:lnTo>
                <a:lnTo>
                  <a:pt x="559536" y="139801"/>
                </a:lnTo>
                <a:lnTo>
                  <a:pt x="55953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5"/>
          <p:cNvSpPr/>
          <p:nvPr/>
        </p:nvSpPr>
        <p:spPr>
          <a:xfrm>
            <a:off x="5886855" y="6147117"/>
            <a:ext cx="140335" cy="140335"/>
          </a:xfrm>
          <a:custGeom>
            <a:avLst/>
            <a:gdLst/>
            <a:ahLst/>
            <a:cxnLst/>
            <a:rect l="l" t="t" r="r" b="b"/>
            <a:pathLst>
              <a:path w="140335"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p:cNvSpPr/>
          <p:nvPr/>
        </p:nvSpPr>
        <p:spPr>
          <a:xfrm>
            <a:off x="7285370"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8683885" y="6147117"/>
            <a:ext cx="140335" cy="140335"/>
          </a:xfrm>
          <a:custGeom>
            <a:avLst/>
            <a:gdLst/>
            <a:ahLst/>
            <a:cxnLst/>
            <a:rect l="l" t="t" r="r" b="b"/>
            <a:pathLst>
              <a:path w="140334" h="140335">
                <a:moveTo>
                  <a:pt x="140054" y="0"/>
                </a:moveTo>
                <a:lnTo>
                  <a:pt x="0" y="0"/>
                </a:lnTo>
                <a:lnTo>
                  <a:pt x="0" y="139806"/>
                </a:lnTo>
                <a:lnTo>
                  <a:pt x="140054" y="139806"/>
                </a:lnTo>
                <a:lnTo>
                  <a:pt x="14005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18"/>
          <p:cNvSpPr/>
          <p:nvPr/>
        </p:nvSpPr>
        <p:spPr>
          <a:xfrm>
            <a:off x="10921543" y="6147122"/>
            <a:ext cx="140335" cy="140335"/>
          </a:xfrm>
          <a:custGeom>
            <a:avLst/>
            <a:gdLst/>
            <a:ahLst/>
            <a:cxnLst/>
            <a:rect l="l" t="t" r="r" b="b"/>
            <a:pathLst>
              <a:path w="140334" h="140335">
                <a:moveTo>
                  <a:pt x="139914" y="0"/>
                </a:moveTo>
                <a:lnTo>
                  <a:pt x="0" y="0"/>
                </a:lnTo>
                <a:lnTo>
                  <a:pt x="0" y="139801"/>
                </a:lnTo>
                <a:lnTo>
                  <a:pt x="139914" y="139801"/>
                </a:lnTo>
                <a:lnTo>
                  <a:pt x="13991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p:nvPr/>
        </p:nvSpPr>
        <p:spPr>
          <a:xfrm>
            <a:off x="5746969" y="6286794"/>
            <a:ext cx="140335" cy="140335"/>
          </a:xfrm>
          <a:custGeom>
            <a:avLst/>
            <a:gdLst/>
            <a:ahLst/>
            <a:cxnLst/>
            <a:rect l="l" t="t" r="r" b="b"/>
            <a:pathLst>
              <a:path w="140335" h="140335">
                <a:moveTo>
                  <a:pt x="139914" y="0"/>
                </a:moveTo>
                <a:lnTo>
                  <a:pt x="0" y="0"/>
                </a:lnTo>
                <a:lnTo>
                  <a:pt x="0" y="139801"/>
                </a:lnTo>
                <a:lnTo>
                  <a:pt x="139914" y="139801"/>
                </a:lnTo>
                <a:lnTo>
                  <a:pt x="13991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20"/>
          <p:cNvSpPr/>
          <p:nvPr/>
        </p:nvSpPr>
        <p:spPr>
          <a:xfrm>
            <a:off x="7145484"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1"/>
          <p:cNvSpPr/>
          <p:nvPr/>
        </p:nvSpPr>
        <p:spPr>
          <a:xfrm>
            <a:off x="8544000"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object 22"/>
          <p:cNvSpPr/>
          <p:nvPr/>
        </p:nvSpPr>
        <p:spPr>
          <a:xfrm>
            <a:off x="10781658"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object 23"/>
          <p:cNvSpPr/>
          <p:nvPr/>
        </p:nvSpPr>
        <p:spPr>
          <a:xfrm>
            <a:off x="5607084" y="6147122"/>
            <a:ext cx="140335" cy="140335"/>
          </a:xfrm>
          <a:custGeom>
            <a:avLst/>
            <a:gdLst/>
            <a:ahLst/>
            <a:cxnLst/>
            <a:rect l="l" t="t" r="r" b="b"/>
            <a:pathLst>
              <a:path w="140335" h="140335">
                <a:moveTo>
                  <a:pt x="139914" y="0"/>
                </a:moveTo>
                <a:lnTo>
                  <a:pt x="0" y="0"/>
                </a:lnTo>
                <a:lnTo>
                  <a:pt x="0" y="139801"/>
                </a:lnTo>
                <a:lnTo>
                  <a:pt x="139914" y="139801"/>
                </a:lnTo>
                <a:lnTo>
                  <a:pt x="13991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object 24"/>
          <p:cNvSpPr/>
          <p:nvPr/>
        </p:nvSpPr>
        <p:spPr>
          <a:xfrm>
            <a:off x="7005599"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25"/>
          <p:cNvSpPr/>
          <p:nvPr/>
        </p:nvSpPr>
        <p:spPr>
          <a:xfrm>
            <a:off x="10641941" y="6147117"/>
            <a:ext cx="140335" cy="140335"/>
          </a:xfrm>
          <a:custGeom>
            <a:avLst/>
            <a:gdLst/>
            <a:ahLst/>
            <a:cxnLst/>
            <a:rect l="l" t="t" r="r" b="b"/>
            <a:pathLst>
              <a:path w="140334" h="140335">
                <a:moveTo>
                  <a:pt x="139716" y="0"/>
                </a:moveTo>
                <a:lnTo>
                  <a:pt x="0" y="0"/>
                </a:lnTo>
                <a:lnTo>
                  <a:pt x="0" y="139806"/>
                </a:lnTo>
                <a:lnTo>
                  <a:pt x="139716" y="139806"/>
                </a:lnTo>
                <a:lnTo>
                  <a:pt x="13971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p:cNvSpPr/>
          <p:nvPr/>
        </p:nvSpPr>
        <p:spPr>
          <a:xfrm>
            <a:off x="5467368" y="6286789"/>
            <a:ext cx="140335" cy="140335"/>
          </a:xfrm>
          <a:custGeom>
            <a:avLst/>
            <a:gdLst/>
            <a:ahLst/>
            <a:cxnLst/>
            <a:rect l="l" t="t" r="r" b="b"/>
            <a:pathLst>
              <a:path w="140335"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p:nvPr/>
        </p:nvSpPr>
        <p:spPr>
          <a:xfrm>
            <a:off x="6446227" y="6147122"/>
            <a:ext cx="140335" cy="140335"/>
          </a:xfrm>
          <a:custGeom>
            <a:avLst/>
            <a:gdLst/>
            <a:ahLst/>
            <a:cxnLst/>
            <a:rect l="l" t="t" r="r" b="b"/>
            <a:pathLst>
              <a:path w="140334" h="140335">
                <a:moveTo>
                  <a:pt x="139914" y="0"/>
                </a:moveTo>
                <a:lnTo>
                  <a:pt x="0" y="0"/>
                </a:lnTo>
                <a:lnTo>
                  <a:pt x="0" y="139801"/>
                </a:lnTo>
                <a:lnTo>
                  <a:pt x="139914" y="139801"/>
                </a:lnTo>
                <a:lnTo>
                  <a:pt x="13991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object 28"/>
          <p:cNvSpPr/>
          <p:nvPr/>
        </p:nvSpPr>
        <p:spPr>
          <a:xfrm>
            <a:off x="10082400" y="6147117"/>
            <a:ext cx="140335" cy="140335"/>
          </a:xfrm>
          <a:custGeom>
            <a:avLst/>
            <a:gdLst/>
            <a:ahLst/>
            <a:cxnLst/>
            <a:rect l="l" t="t" r="r" b="b"/>
            <a:pathLst>
              <a:path w="140334" h="140335">
                <a:moveTo>
                  <a:pt x="140054" y="0"/>
                </a:moveTo>
                <a:lnTo>
                  <a:pt x="0" y="0"/>
                </a:lnTo>
                <a:lnTo>
                  <a:pt x="0" y="139806"/>
                </a:lnTo>
                <a:lnTo>
                  <a:pt x="140054" y="139806"/>
                </a:lnTo>
                <a:lnTo>
                  <a:pt x="14005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9"/>
          <p:cNvSpPr/>
          <p:nvPr/>
        </p:nvSpPr>
        <p:spPr>
          <a:xfrm>
            <a:off x="9243426"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object 30"/>
          <p:cNvSpPr/>
          <p:nvPr/>
        </p:nvSpPr>
        <p:spPr>
          <a:xfrm>
            <a:off x="6166447" y="6147130"/>
            <a:ext cx="280035" cy="280035"/>
          </a:xfrm>
          <a:custGeom>
            <a:avLst/>
            <a:gdLst/>
            <a:ahLst/>
            <a:cxnLst/>
            <a:rect l="l" t="t" r="r" b="b"/>
            <a:pathLst>
              <a:path w="280035" h="280035">
                <a:moveTo>
                  <a:pt x="139890" y="0"/>
                </a:moveTo>
                <a:lnTo>
                  <a:pt x="0" y="0"/>
                </a:lnTo>
                <a:lnTo>
                  <a:pt x="0" y="139661"/>
                </a:lnTo>
                <a:lnTo>
                  <a:pt x="139890" y="139661"/>
                </a:lnTo>
                <a:lnTo>
                  <a:pt x="139890" y="0"/>
                </a:lnTo>
                <a:close/>
              </a:path>
              <a:path w="280035" h="280035">
                <a:moveTo>
                  <a:pt x="279768" y="139661"/>
                </a:moveTo>
                <a:lnTo>
                  <a:pt x="139890" y="139661"/>
                </a:lnTo>
                <a:lnTo>
                  <a:pt x="139890" y="279476"/>
                </a:lnTo>
                <a:lnTo>
                  <a:pt x="279768" y="279476"/>
                </a:lnTo>
                <a:lnTo>
                  <a:pt x="279768" y="139661"/>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object 31"/>
          <p:cNvSpPr/>
          <p:nvPr/>
        </p:nvSpPr>
        <p:spPr>
          <a:xfrm>
            <a:off x="9942514"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object 32"/>
          <p:cNvSpPr/>
          <p:nvPr/>
        </p:nvSpPr>
        <p:spPr>
          <a:xfrm>
            <a:off x="9103372" y="6286794"/>
            <a:ext cx="140335" cy="140335"/>
          </a:xfrm>
          <a:custGeom>
            <a:avLst/>
            <a:gdLst/>
            <a:ahLst/>
            <a:cxnLst/>
            <a:rect l="l" t="t" r="r" b="b"/>
            <a:pathLst>
              <a:path w="140334" h="140335">
                <a:moveTo>
                  <a:pt x="139914" y="0"/>
                </a:moveTo>
                <a:lnTo>
                  <a:pt x="0" y="0"/>
                </a:lnTo>
                <a:lnTo>
                  <a:pt x="0" y="139801"/>
                </a:lnTo>
                <a:lnTo>
                  <a:pt x="139914" y="139801"/>
                </a:lnTo>
                <a:lnTo>
                  <a:pt x="13991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object 33"/>
          <p:cNvSpPr/>
          <p:nvPr/>
        </p:nvSpPr>
        <p:spPr>
          <a:xfrm>
            <a:off x="11201311" y="6147092"/>
            <a:ext cx="280035" cy="279400"/>
          </a:xfrm>
          <a:custGeom>
            <a:avLst/>
            <a:gdLst/>
            <a:ahLst/>
            <a:cxnLst/>
            <a:rect l="l" t="t" r="r" b="b"/>
            <a:pathLst>
              <a:path w="280034" h="279400">
                <a:moveTo>
                  <a:pt x="279603" y="139636"/>
                </a:moveTo>
                <a:lnTo>
                  <a:pt x="139877" y="139636"/>
                </a:lnTo>
                <a:lnTo>
                  <a:pt x="139877" y="0"/>
                </a:lnTo>
                <a:lnTo>
                  <a:pt x="0" y="0"/>
                </a:lnTo>
                <a:lnTo>
                  <a:pt x="0" y="139636"/>
                </a:lnTo>
                <a:lnTo>
                  <a:pt x="139712" y="139636"/>
                </a:lnTo>
                <a:lnTo>
                  <a:pt x="139712" y="279285"/>
                </a:lnTo>
                <a:lnTo>
                  <a:pt x="279603" y="279285"/>
                </a:lnTo>
                <a:lnTo>
                  <a:pt x="279603" y="139636"/>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object 34"/>
          <p:cNvSpPr/>
          <p:nvPr/>
        </p:nvSpPr>
        <p:spPr>
          <a:xfrm>
            <a:off x="7565140"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object 35"/>
          <p:cNvSpPr/>
          <p:nvPr/>
        </p:nvSpPr>
        <p:spPr>
          <a:xfrm>
            <a:off x="8963655"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object 36"/>
          <p:cNvSpPr/>
          <p:nvPr/>
        </p:nvSpPr>
        <p:spPr>
          <a:xfrm>
            <a:off x="6026740" y="6286789"/>
            <a:ext cx="140335" cy="140335"/>
          </a:xfrm>
          <a:custGeom>
            <a:avLst/>
            <a:gdLst/>
            <a:ahLst/>
            <a:cxnLst/>
            <a:rect l="l" t="t" r="r" b="b"/>
            <a:pathLst>
              <a:path w="140335"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object 37"/>
          <p:cNvSpPr/>
          <p:nvPr/>
        </p:nvSpPr>
        <p:spPr>
          <a:xfrm>
            <a:off x="7425255"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object 38"/>
          <p:cNvSpPr/>
          <p:nvPr/>
        </p:nvSpPr>
        <p:spPr>
          <a:xfrm>
            <a:off x="11061428"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object 39"/>
          <p:cNvSpPr/>
          <p:nvPr/>
        </p:nvSpPr>
        <p:spPr>
          <a:xfrm>
            <a:off x="6725828" y="6147117"/>
            <a:ext cx="140335" cy="140335"/>
          </a:xfrm>
          <a:custGeom>
            <a:avLst/>
            <a:gdLst/>
            <a:ahLst/>
            <a:cxnLst/>
            <a:rect l="l" t="t" r="r" b="b"/>
            <a:pathLst>
              <a:path w="140334" h="140335">
                <a:moveTo>
                  <a:pt x="140054" y="0"/>
                </a:moveTo>
                <a:lnTo>
                  <a:pt x="0" y="0"/>
                </a:lnTo>
                <a:lnTo>
                  <a:pt x="0" y="139806"/>
                </a:lnTo>
                <a:lnTo>
                  <a:pt x="140054" y="139806"/>
                </a:lnTo>
                <a:lnTo>
                  <a:pt x="14005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object 40"/>
          <p:cNvSpPr/>
          <p:nvPr/>
        </p:nvSpPr>
        <p:spPr>
          <a:xfrm>
            <a:off x="8124513"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object 41"/>
          <p:cNvSpPr/>
          <p:nvPr/>
        </p:nvSpPr>
        <p:spPr>
          <a:xfrm>
            <a:off x="10362170"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object 42"/>
          <p:cNvSpPr/>
          <p:nvPr/>
        </p:nvSpPr>
        <p:spPr>
          <a:xfrm>
            <a:off x="9523028"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object 43"/>
          <p:cNvSpPr/>
          <p:nvPr/>
        </p:nvSpPr>
        <p:spPr>
          <a:xfrm>
            <a:off x="6586112"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object 44"/>
          <p:cNvSpPr/>
          <p:nvPr/>
        </p:nvSpPr>
        <p:spPr>
          <a:xfrm>
            <a:off x="7984628"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object 45"/>
          <p:cNvSpPr/>
          <p:nvPr/>
        </p:nvSpPr>
        <p:spPr>
          <a:xfrm>
            <a:off x="9383142"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object 46"/>
          <p:cNvSpPr/>
          <p:nvPr/>
        </p:nvSpPr>
        <p:spPr>
          <a:xfrm>
            <a:off x="11480914" y="6147130"/>
            <a:ext cx="280035" cy="280035"/>
          </a:xfrm>
          <a:custGeom>
            <a:avLst/>
            <a:gdLst/>
            <a:ahLst/>
            <a:cxnLst/>
            <a:rect l="l" t="t" r="r" b="b"/>
            <a:pathLst>
              <a:path w="280034" h="280035">
                <a:moveTo>
                  <a:pt x="279793" y="139674"/>
                </a:moveTo>
                <a:lnTo>
                  <a:pt x="139877" y="139674"/>
                </a:lnTo>
                <a:lnTo>
                  <a:pt x="139877" y="0"/>
                </a:lnTo>
                <a:lnTo>
                  <a:pt x="0" y="0"/>
                </a:lnTo>
                <a:lnTo>
                  <a:pt x="0" y="139801"/>
                </a:lnTo>
                <a:lnTo>
                  <a:pt x="139877" y="139801"/>
                </a:lnTo>
                <a:lnTo>
                  <a:pt x="139877" y="279476"/>
                </a:lnTo>
                <a:lnTo>
                  <a:pt x="279793" y="279476"/>
                </a:lnTo>
                <a:lnTo>
                  <a:pt x="279793" y="139674"/>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47" name="object 47"/>
          <p:cNvGrpSpPr/>
          <p:nvPr/>
        </p:nvGrpSpPr>
        <p:grpSpPr>
          <a:xfrm>
            <a:off x="0" y="13"/>
            <a:ext cx="12186285" cy="6851650"/>
            <a:chOff x="0" y="13"/>
            <a:chExt cx="12186285" cy="6851650"/>
          </a:xfrm>
        </p:grpSpPr>
        <p:sp>
          <p:nvSpPr>
            <p:cNvPr id="48" name="object 48"/>
            <p:cNvSpPr/>
            <p:nvPr/>
          </p:nvSpPr>
          <p:spPr>
            <a:xfrm>
              <a:off x="7213" y="19265"/>
              <a:ext cx="12179300" cy="6832600"/>
            </a:xfrm>
            <a:custGeom>
              <a:avLst/>
              <a:gdLst/>
              <a:ahLst/>
              <a:cxnLst/>
              <a:rect l="l" t="t" r="r" b="b"/>
              <a:pathLst>
                <a:path w="12179300" h="6832600">
                  <a:moveTo>
                    <a:pt x="705027" y="6413081"/>
                  </a:moveTo>
                  <a:lnTo>
                    <a:pt x="565238" y="6413081"/>
                  </a:lnTo>
                  <a:lnTo>
                    <a:pt x="565238" y="6552781"/>
                  </a:lnTo>
                  <a:lnTo>
                    <a:pt x="705027" y="6552781"/>
                  </a:lnTo>
                  <a:lnTo>
                    <a:pt x="705027" y="6413081"/>
                  </a:lnTo>
                  <a:close/>
                </a:path>
                <a:path w="12179300" h="6832600">
                  <a:moveTo>
                    <a:pt x="984732" y="6413081"/>
                  </a:moveTo>
                  <a:lnTo>
                    <a:pt x="844943" y="6413081"/>
                  </a:lnTo>
                  <a:lnTo>
                    <a:pt x="844943" y="6552781"/>
                  </a:lnTo>
                  <a:lnTo>
                    <a:pt x="984732" y="6552781"/>
                  </a:lnTo>
                  <a:lnTo>
                    <a:pt x="984732" y="6413081"/>
                  </a:lnTo>
                  <a:close/>
                </a:path>
                <a:path w="12179300" h="6832600">
                  <a:moveTo>
                    <a:pt x="1124648" y="6273381"/>
                  </a:moveTo>
                  <a:lnTo>
                    <a:pt x="984732" y="6273381"/>
                  </a:lnTo>
                  <a:lnTo>
                    <a:pt x="984732" y="6413081"/>
                  </a:lnTo>
                  <a:lnTo>
                    <a:pt x="1124648" y="6413081"/>
                  </a:lnTo>
                  <a:lnTo>
                    <a:pt x="1124648" y="6273381"/>
                  </a:lnTo>
                  <a:close/>
                </a:path>
                <a:path w="12179300" h="6832600">
                  <a:moveTo>
                    <a:pt x="1264437" y="6413081"/>
                  </a:moveTo>
                  <a:lnTo>
                    <a:pt x="1124648" y="6413081"/>
                  </a:lnTo>
                  <a:lnTo>
                    <a:pt x="1124648" y="6552781"/>
                  </a:lnTo>
                  <a:lnTo>
                    <a:pt x="1264437" y="6552781"/>
                  </a:lnTo>
                  <a:lnTo>
                    <a:pt x="1264437" y="6413081"/>
                  </a:lnTo>
                  <a:close/>
                </a:path>
                <a:path w="12179300" h="6832600">
                  <a:moveTo>
                    <a:pt x="1544002" y="6413081"/>
                  </a:moveTo>
                  <a:lnTo>
                    <a:pt x="1404213" y="6413081"/>
                  </a:lnTo>
                  <a:lnTo>
                    <a:pt x="1404213" y="6552781"/>
                  </a:lnTo>
                  <a:lnTo>
                    <a:pt x="1544002" y="6552781"/>
                  </a:lnTo>
                  <a:lnTo>
                    <a:pt x="1544002" y="6413081"/>
                  </a:lnTo>
                  <a:close/>
                </a:path>
                <a:path w="12179300" h="6832600">
                  <a:moveTo>
                    <a:pt x="1544002" y="6133681"/>
                  </a:moveTo>
                  <a:lnTo>
                    <a:pt x="1404086" y="6133681"/>
                  </a:lnTo>
                  <a:lnTo>
                    <a:pt x="1404086" y="6273381"/>
                  </a:lnTo>
                  <a:lnTo>
                    <a:pt x="1264437" y="6273381"/>
                  </a:lnTo>
                  <a:lnTo>
                    <a:pt x="1264437" y="6413081"/>
                  </a:lnTo>
                  <a:lnTo>
                    <a:pt x="1404213" y="6413081"/>
                  </a:lnTo>
                  <a:lnTo>
                    <a:pt x="1404213" y="6273381"/>
                  </a:lnTo>
                  <a:lnTo>
                    <a:pt x="1544002" y="6273381"/>
                  </a:lnTo>
                  <a:lnTo>
                    <a:pt x="1544002" y="6133681"/>
                  </a:lnTo>
                  <a:close/>
                </a:path>
                <a:path w="12179300" h="6832600">
                  <a:moveTo>
                    <a:pt x="1823631" y="6413081"/>
                  </a:moveTo>
                  <a:lnTo>
                    <a:pt x="1684045" y="6413081"/>
                  </a:lnTo>
                  <a:lnTo>
                    <a:pt x="1684045" y="6273381"/>
                  </a:lnTo>
                  <a:lnTo>
                    <a:pt x="1544142" y="6273381"/>
                  </a:lnTo>
                  <a:lnTo>
                    <a:pt x="1544142" y="6413081"/>
                  </a:lnTo>
                  <a:lnTo>
                    <a:pt x="1683918" y="6413081"/>
                  </a:lnTo>
                  <a:lnTo>
                    <a:pt x="1683918" y="6552781"/>
                  </a:lnTo>
                  <a:lnTo>
                    <a:pt x="1823631" y="6552781"/>
                  </a:lnTo>
                  <a:lnTo>
                    <a:pt x="1823631" y="6413081"/>
                  </a:lnTo>
                  <a:close/>
                </a:path>
                <a:path w="12179300" h="6832600">
                  <a:moveTo>
                    <a:pt x="1963686" y="6273381"/>
                  </a:moveTo>
                  <a:lnTo>
                    <a:pt x="1823808" y="6273381"/>
                  </a:lnTo>
                  <a:lnTo>
                    <a:pt x="1823808" y="6413081"/>
                  </a:lnTo>
                  <a:lnTo>
                    <a:pt x="1963686" y="6413081"/>
                  </a:lnTo>
                  <a:lnTo>
                    <a:pt x="1963686" y="6273381"/>
                  </a:lnTo>
                  <a:close/>
                </a:path>
                <a:path w="12179300" h="6832600">
                  <a:moveTo>
                    <a:pt x="2103577" y="6413081"/>
                  </a:moveTo>
                  <a:lnTo>
                    <a:pt x="1963686" y="6413081"/>
                  </a:lnTo>
                  <a:lnTo>
                    <a:pt x="1963686" y="6552781"/>
                  </a:lnTo>
                  <a:lnTo>
                    <a:pt x="2103577" y="6552781"/>
                  </a:lnTo>
                  <a:lnTo>
                    <a:pt x="2103577" y="6413081"/>
                  </a:lnTo>
                  <a:close/>
                </a:path>
                <a:path w="12179300" h="6832600">
                  <a:moveTo>
                    <a:pt x="2103577" y="6133681"/>
                  </a:moveTo>
                  <a:lnTo>
                    <a:pt x="1963686" y="6133681"/>
                  </a:lnTo>
                  <a:lnTo>
                    <a:pt x="1963686" y="6273381"/>
                  </a:lnTo>
                  <a:lnTo>
                    <a:pt x="2103577" y="6273381"/>
                  </a:lnTo>
                  <a:lnTo>
                    <a:pt x="2103577" y="6133681"/>
                  </a:lnTo>
                  <a:close/>
                </a:path>
                <a:path w="12179300" h="6832600">
                  <a:moveTo>
                    <a:pt x="2383180" y="6413081"/>
                  </a:moveTo>
                  <a:lnTo>
                    <a:pt x="2243467" y="6413081"/>
                  </a:lnTo>
                  <a:lnTo>
                    <a:pt x="2243467" y="6552781"/>
                  </a:lnTo>
                  <a:lnTo>
                    <a:pt x="2383180" y="6552781"/>
                  </a:lnTo>
                  <a:lnTo>
                    <a:pt x="2383180" y="6413081"/>
                  </a:lnTo>
                  <a:close/>
                </a:path>
                <a:path w="12179300" h="6832600">
                  <a:moveTo>
                    <a:pt x="2662948" y="6413081"/>
                  </a:moveTo>
                  <a:lnTo>
                    <a:pt x="2523058" y="6413081"/>
                  </a:lnTo>
                  <a:lnTo>
                    <a:pt x="2523058" y="6552781"/>
                  </a:lnTo>
                  <a:lnTo>
                    <a:pt x="2662948" y="6552781"/>
                  </a:lnTo>
                  <a:lnTo>
                    <a:pt x="2662948" y="6413081"/>
                  </a:lnTo>
                  <a:close/>
                </a:path>
                <a:path w="12179300" h="6832600">
                  <a:moveTo>
                    <a:pt x="2942552" y="6413081"/>
                  </a:moveTo>
                  <a:lnTo>
                    <a:pt x="2802839" y="6413081"/>
                  </a:lnTo>
                  <a:lnTo>
                    <a:pt x="2802839" y="6552781"/>
                  </a:lnTo>
                  <a:lnTo>
                    <a:pt x="2942552" y="6552781"/>
                  </a:lnTo>
                  <a:lnTo>
                    <a:pt x="2942552" y="6413081"/>
                  </a:lnTo>
                  <a:close/>
                </a:path>
                <a:path w="12179300" h="6832600">
                  <a:moveTo>
                    <a:pt x="3222320" y="6413081"/>
                  </a:moveTo>
                  <a:lnTo>
                    <a:pt x="3082442" y="6413081"/>
                  </a:lnTo>
                  <a:lnTo>
                    <a:pt x="3082442" y="6552781"/>
                  </a:lnTo>
                  <a:lnTo>
                    <a:pt x="3222320" y="6552781"/>
                  </a:lnTo>
                  <a:lnTo>
                    <a:pt x="3222320" y="6413081"/>
                  </a:lnTo>
                  <a:close/>
                </a:path>
                <a:path w="12179300" h="6832600">
                  <a:moveTo>
                    <a:pt x="3501923" y="6413081"/>
                  </a:moveTo>
                  <a:lnTo>
                    <a:pt x="3362210" y="6413081"/>
                  </a:lnTo>
                  <a:lnTo>
                    <a:pt x="3362210" y="6552781"/>
                  </a:lnTo>
                  <a:lnTo>
                    <a:pt x="3501923" y="6552781"/>
                  </a:lnTo>
                  <a:lnTo>
                    <a:pt x="3501923" y="6413081"/>
                  </a:lnTo>
                  <a:close/>
                </a:path>
                <a:path w="12179300" h="6832600">
                  <a:moveTo>
                    <a:pt x="3781691" y="6413081"/>
                  </a:moveTo>
                  <a:lnTo>
                    <a:pt x="3641814" y="6413081"/>
                  </a:lnTo>
                  <a:lnTo>
                    <a:pt x="3641814" y="6552781"/>
                  </a:lnTo>
                  <a:lnTo>
                    <a:pt x="3781691" y="6552781"/>
                  </a:lnTo>
                  <a:lnTo>
                    <a:pt x="3781691" y="6413081"/>
                  </a:lnTo>
                  <a:close/>
                </a:path>
                <a:path w="12179300" h="6832600">
                  <a:moveTo>
                    <a:pt x="3921747" y="6273381"/>
                  </a:moveTo>
                  <a:lnTo>
                    <a:pt x="3781856" y="6273381"/>
                  </a:lnTo>
                  <a:lnTo>
                    <a:pt x="3781856" y="6413081"/>
                  </a:lnTo>
                  <a:lnTo>
                    <a:pt x="3921747" y="6413081"/>
                  </a:lnTo>
                  <a:lnTo>
                    <a:pt x="3921747" y="6273381"/>
                  </a:lnTo>
                  <a:close/>
                </a:path>
                <a:path w="12179300" h="6832600">
                  <a:moveTo>
                    <a:pt x="4061295" y="6413081"/>
                  </a:moveTo>
                  <a:lnTo>
                    <a:pt x="3921747" y="6413081"/>
                  </a:lnTo>
                  <a:lnTo>
                    <a:pt x="3921747" y="6552781"/>
                  </a:lnTo>
                  <a:lnTo>
                    <a:pt x="4061295" y="6552781"/>
                  </a:lnTo>
                  <a:lnTo>
                    <a:pt x="4061295" y="6413081"/>
                  </a:lnTo>
                  <a:close/>
                </a:path>
                <a:path w="12179300" h="6832600">
                  <a:moveTo>
                    <a:pt x="4061460" y="6133681"/>
                  </a:moveTo>
                  <a:lnTo>
                    <a:pt x="3921747" y="6133681"/>
                  </a:lnTo>
                  <a:lnTo>
                    <a:pt x="3921747" y="6273381"/>
                  </a:lnTo>
                  <a:lnTo>
                    <a:pt x="4061460" y="6273381"/>
                  </a:lnTo>
                  <a:lnTo>
                    <a:pt x="4061460" y="6133681"/>
                  </a:lnTo>
                  <a:close/>
                </a:path>
                <a:path w="12179300" h="6832600">
                  <a:moveTo>
                    <a:pt x="4341241" y="6413081"/>
                  </a:moveTo>
                  <a:lnTo>
                    <a:pt x="4201185" y="6413081"/>
                  </a:lnTo>
                  <a:lnTo>
                    <a:pt x="4201185" y="6552781"/>
                  </a:lnTo>
                  <a:lnTo>
                    <a:pt x="4341241" y="6552781"/>
                  </a:lnTo>
                  <a:lnTo>
                    <a:pt x="4341241" y="6413081"/>
                  </a:lnTo>
                  <a:close/>
                </a:path>
                <a:path w="12179300" h="6832600">
                  <a:moveTo>
                    <a:pt x="4620666" y="6413081"/>
                  </a:moveTo>
                  <a:lnTo>
                    <a:pt x="4481119" y="6413081"/>
                  </a:lnTo>
                  <a:lnTo>
                    <a:pt x="4481119" y="6273381"/>
                  </a:lnTo>
                  <a:lnTo>
                    <a:pt x="4341241" y="6273381"/>
                  </a:lnTo>
                  <a:lnTo>
                    <a:pt x="4341241" y="6413081"/>
                  </a:lnTo>
                  <a:lnTo>
                    <a:pt x="4480953" y="6413081"/>
                  </a:lnTo>
                  <a:lnTo>
                    <a:pt x="4480953" y="6552781"/>
                  </a:lnTo>
                  <a:lnTo>
                    <a:pt x="4620666" y="6552781"/>
                  </a:lnTo>
                  <a:lnTo>
                    <a:pt x="4620666" y="6413081"/>
                  </a:lnTo>
                  <a:close/>
                </a:path>
                <a:path w="12179300" h="6832600">
                  <a:moveTo>
                    <a:pt x="4900612" y="6413081"/>
                  </a:moveTo>
                  <a:lnTo>
                    <a:pt x="4760722" y="6413081"/>
                  </a:lnTo>
                  <a:lnTo>
                    <a:pt x="4760722" y="6552781"/>
                  </a:lnTo>
                  <a:lnTo>
                    <a:pt x="4900612" y="6552781"/>
                  </a:lnTo>
                  <a:lnTo>
                    <a:pt x="4900612" y="6413081"/>
                  </a:lnTo>
                  <a:close/>
                </a:path>
                <a:path w="12179300" h="6832600">
                  <a:moveTo>
                    <a:pt x="5180203" y="6413081"/>
                  </a:moveTo>
                  <a:lnTo>
                    <a:pt x="5040490" y="6413081"/>
                  </a:lnTo>
                  <a:lnTo>
                    <a:pt x="5040490" y="6552781"/>
                  </a:lnTo>
                  <a:lnTo>
                    <a:pt x="5180203" y="6552781"/>
                  </a:lnTo>
                  <a:lnTo>
                    <a:pt x="5180203" y="6413081"/>
                  </a:lnTo>
                  <a:close/>
                </a:path>
                <a:path w="12179300" h="6832600">
                  <a:moveTo>
                    <a:pt x="5459984" y="6413081"/>
                  </a:moveTo>
                  <a:lnTo>
                    <a:pt x="5320093" y="6413081"/>
                  </a:lnTo>
                  <a:lnTo>
                    <a:pt x="5320093" y="6552781"/>
                  </a:lnTo>
                  <a:lnTo>
                    <a:pt x="5459984" y="6552781"/>
                  </a:lnTo>
                  <a:lnTo>
                    <a:pt x="5459984" y="6413081"/>
                  </a:lnTo>
                  <a:close/>
                </a:path>
                <a:path w="12179300" h="6832600">
                  <a:moveTo>
                    <a:pt x="5739587" y="6413081"/>
                  </a:moveTo>
                  <a:lnTo>
                    <a:pt x="5599862" y="6413081"/>
                  </a:lnTo>
                  <a:lnTo>
                    <a:pt x="5599862" y="6552781"/>
                  </a:lnTo>
                  <a:lnTo>
                    <a:pt x="5739587" y="6552781"/>
                  </a:lnTo>
                  <a:lnTo>
                    <a:pt x="5739587" y="6413081"/>
                  </a:lnTo>
                  <a:close/>
                </a:path>
                <a:path w="12179300" h="6832600">
                  <a:moveTo>
                    <a:pt x="6019355" y="6413081"/>
                  </a:moveTo>
                  <a:lnTo>
                    <a:pt x="5879465" y="6413081"/>
                  </a:lnTo>
                  <a:lnTo>
                    <a:pt x="5879465" y="6552781"/>
                  </a:lnTo>
                  <a:lnTo>
                    <a:pt x="6019355" y="6552781"/>
                  </a:lnTo>
                  <a:lnTo>
                    <a:pt x="6019355" y="6413081"/>
                  </a:lnTo>
                  <a:close/>
                </a:path>
                <a:path w="12179300" h="6832600">
                  <a:moveTo>
                    <a:pt x="6298958" y="6413081"/>
                  </a:moveTo>
                  <a:lnTo>
                    <a:pt x="6159233" y="6413081"/>
                  </a:lnTo>
                  <a:lnTo>
                    <a:pt x="6159233" y="6552781"/>
                  </a:lnTo>
                  <a:lnTo>
                    <a:pt x="6298958" y="6552781"/>
                  </a:lnTo>
                  <a:lnTo>
                    <a:pt x="6298958" y="6413081"/>
                  </a:lnTo>
                  <a:close/>
                </a:path>
                <a:path w="12179300" h="6832600">
                  <a:moveTo>
                    <a:pt x="6578727" y="6413081"/>
                  </a:moveTo>
                  <a:lnTo>
                    <a:pt x="6438836" y="6413081"/>
                  </a:lnTo>
                  <a:lnTo>
                    <a:pt x="6438836" y="6552781"/>
                  </a:lnTo>
                  <a:lnTo>
                    <a:pt x="6578727" y="6552781"/>
                  </a:lnTo>
                  <a:lnTo>
                    <a:pt x="6578727" y="6413081"/>
                  </a:lnTo>
                  <a:close/>
                </a:path>
                <a:path w="12179300" h="6832600">
                  <a:moveTo>
                    <a:pt x="6858330" y="6413081"/>
                  </a:moveTo>
                  <a:lnTo>
                    <a:pt x="6718605" y="6413081"/>
                  </a:lnTo>
                  <a:lnTo>
                    <a:pt x="6718605" y="6552781"/>
                  </a:lnTo>
                  <a:lnTo>
                    <a:pt x="6858330" y="6552781"/>
                  </a:lnTo>
                  <a:lnTo>
                    <a:pt x="6858330" y="6413081"/>
                  </a:lnTo>
                  <a:close/>
                </a:path>
                <a:path w="12179300" h="6832600">
                  <a:moveTo>
                    <a:pt x="7138098" y="6413081"/>
                  </a:moveTo>
                  <a:lnTo>
                    <a:pt x="6998386" y="6413081"/>
                  </a:lnTo>
                  <a:lnTo>
                    <a:pt x="6998386" y="6273381"/>
                  </a:lnTo>
                  <a:lnTo>
                    <a:pt x="6858495" y="6273381"/>
                  </a:lnTo>
                  <a:lnTo>
                    <a:pt x="6858495" y="6413081"/>
                  </a:lnTo>
                  <a:lnTo>
                    <a:pt x="6998208" y="6413081"/>
                  </a:lnTo>
                  <a:lnTo>
                    <a:pt x="6998208" y="6552781"/>
                  </a:lnTo>
                  <a:lnTo>
                    <a:pt x="7138098" y="6552781"/>
                  </a:lnTo>
                  <a:lnTo>
                    <a:pt x="7138098" y="6413081"/>
                  </a:lnTo>
                  <a:close/>
                </a:path>
                <a:path w="12179300" h="6832600">
                  <a:moveTo>
                    <a:pt x="7416686" y="6413081"/>
                  </a:moveTo>
                  <a:lnTo>
                    <a:pt x="7278154" y="6413081"/>
                  </a:lnTo>
                  <a:lnTo>
                    <a:pt x="7278154" y="6552781"/>
                  </a:lnTo>
                  <a:lnTo>
                    <a:pt x="7416686" y="6552781"/>
                  </a:lnTo>
                  <a:lnTo>
                    <a:pt x="7416686" y="6413081"/>
                  </a:lnTo>
                  <a:close/>
                </a:path>
                <a:path w="12179300" h="6832600">
                  <a:moveTo>
                    <a:pt x="7696619" y="6413081"/>
                  </a:moveTo>
                  <a:lnTo>
                    <a:pt x="7556563" y="6413081"/>
                  </a:lnTo>
                  <a:lnTo>
                    <a:pt x="7556563" y="6552781"/>
                  </a:lnTo>
                  <a:lnTo>
                    <a:pt x="7696619" y="6552781"/>
                  </a:lnTo>
                  <a:lnTo>
                    <a:pt x="7696619" y="6413081"/>
                  </a:lnTo>
                  <a:close/>
                </a:path>
                <a:path w="12179300" h="6832600">
                  <a:moveTo>
                    <a:pt x="7976222" y="6133681"/>
                  </a:moveTo>
                  <a:lnTo>
                    <a:pt x="7836344" y="6133681"/>
                  </a:lnTo>
                  <a:lnTo>
                    <a:pt x="7836344" y="6273381"/>
                  </a:lnTo>
                  <a:lnTo>
                    <a:pt x="7696619" y="6273381"/>
                  </a:lnTo>
                  <a:lnTo>
                    <a:pt x="7696619" y="6413081"/>
                  </a:lnTo>
                  <a:lnTo>
                    <a:pt x="7836344" y="6413081"/>
                  </a:lnTo>
                  <a:lnTo>
                    <a:pt x="7836344" y="6552781"/>
                  </a:lnTo>
                  <a:lnTo>
                    <a:pt x="7976222" y="6552781"/>
                  </a:lnTo>
                  <a:lnTo>
                    <a:pt x="7976222" y="6413081"/>
                  </a:lnTo>
                  <a:lnTo>
                    <a:pt x="7836509" y="6413081"/>
                  </a:lnTo>
                  <a:lnTo>
                    <a:pt x="7836509" y="6273381"/>
                  </a:lnTo>
                  <a:lnTo>
                    <a:pt x="7976222" y="6273381"/>
                  </a:lnTo>
                  <a:lnTo>
                    <a:pt x="7976222" y="6133681"/>
                  </a:lnTo>
                  <a:close/>
                </a:path>
                <a:path w="12179300" h="6832600">
                  <a:moveTo>
                    <a:pt x="8256168" y="6413081"/>
                  </a:moveTo>
                  <a:lnTo>
                    <a:pt x="8116113" y="6413081"/>
                  </a:lnTo>
                  <a:lnTo>
                    <a:pt x="8116113" y="6552781"/>
                  </a:lnTo>
                  <a:lnTo>
                    <a:pt x="8256168" y="6552781"/>
                  </a:lnTo>
                  <a:lnTo>
                    <a:pt x="8256168" y="6413081"/>
                  </a:lnTo>
                  <a:close/>
                </a:path>
                <a:path w="12179300" h="6832600">
                  <a:moveTo>
                    <a:pt x="8535937" y="6133681"/>
                  </a:moveTo>
                  <a:lnTo>
                    <a:pt x="8396046" y="6133681"/>
                  </a:lnTo>
                  <a:lnTo>
                    <a:pt x="8396046" y="6273381"/>
                  </a:lnTo>
                  <a:lnTo>
                    <a:pt x="8256168" y="6273381"/>
                  </a:lnTo>
                  <a:lnTo>
                    <a:pt x="8256168" y="6413081"/>
                  </a:lnTo>
                  <a:lnTo>
                    <a:pt x="8396046" y="6413081"/>
                  </a:lnTo>
                  <a:lnTo>
                    <a:pt x="8396046" y="6552781"/>
                  </a:lnTo>
                  <a:lnTo>
                    <a:pt x="8535937" y="6552781"/>
                  </a:lnTo>
                  <a:lnTo>
                    <a:pt x="8535937" y="6413081"/>
                  </a:lnTo>
                  <a:lnTo>
                    <a:pt x="8396224" y="6413081"/>
                  </a:lnTo>
                  <a:lnTo>
                    <a:pt x="8396224" y="6273381"/>
                  </a:lnTo>
                  <a:lnTo>
                    <a:pt x="8535937" y="6273381"/>
                  </a:lnTo>
                  <a:lnTo>
                    <a:pt x="8535937" y="6133681"/>
                  </a:lnTo>
                  <a:close/>
                </a:path>
                <a:path w="12179300" h="6832600">
                  <a:moveTo>
                    <a:pt x="8815705" y="6413081"/>
                  </a:moveTo>
                  <a:lnTo>
                    <a:pt x="8675814" y="6413081"/>
                  </a:lnTo>
                  <a:lnTo>
                    <a:pt x="8675814" y="6552781"/>
                  </a:lnTo>
                  <a:lnTo>
                    <a:pt x="8815705" y="6552781"/>
                  </a:lnTo>
                  <a:lnTo>
                    <a:pt x="8815705" y="6413081"/>
                  </a:lnTo>
                  <a:close/>
                </a:path>
                <a:path w="12179300" h="6832600">
                  <a:moveTo>
                    <a:pt x="8955595" y="6273381"/>
                  </a:moveTo>
                  <a:lnTo>
                    <a:pt x="8815705" y="6273381"/>
                  </a:lnTo>
                  <a:lnTo>
                    <a:pt x="8815705" y="6413081"/>
                  </a:lnTo>
                  <a:lnTo>
                    <a:pt x="8955595" y="6413081"/>
                  </a:lnTo>
                  <a:lnTo>
                    <a:pt x="8955595" y="6273381"/>
                  </a:lnTo>
                  <a:close/>
                </a:path>
                <a:path w="12179300" h="6832600">
                  <a:moveTo>
                    <a:pt x="9095473" y="6413081"/>
                  </a:moveTo>
                  <a:lnTo>
                    <a:pt x="8955595" y="6413081"/>
                  </a:lnTo>
                  <a:lnTo>
                    <a:pt x="8955595" y="6552781"/>
                  </a:lnTo>
                  <a:lnTo>
                    <a:pt x="9095473" y="6552781"/>
                  </a:lnTo>
                  <a:lnTo>
                    <a:pt x="9095473" y="6413081"/>
                  </a:lnTo>
                  <a:close/>
                </a:path>
                <a:path w="12179300" h="6832600">
                  <a:moveTo>
                    <a:pt x="9375242" y="6413081"/>
                  </a:moveTo>
                  <a:lnTo>
                    <a:pt x="9235364" y="6413081"/>
                  </a:lnTo>
                  <a:lnTo>
                    <a:pt x="9235364" y="6552781"/>
                  </a:lnTo>
                  <a:lnTo>
                    <a:pt x="9375242" y="6552781"/>
                  </a:lnTo>
                  <a:lnTo>
                    <a:pt x="9375242" y="6413081"/>
                  </a:lnTo>
                  <a:close/>
                </a:path>
                <a:path w="12179300" h="6832600">
                  <a:moveTo>
                    <a:pt x="9655188" y="6413081"/>
                  </a:moveTo>
                  <a:lnTo>
                    <a:pt x="9515132" y="6413081"/>
                  </a:lnTo>
                  <a:lnTo>
                    <a:pt x="9515132" y="6552781"/>
                  </a:lnTo>
                  <a:lnTo>
                    <a:pt x="9655188" y="6552781"/>
                  </a:lnTo>
                  <a:lnTo>
                    <a:pt x="9655188" y="6413081"/>
                  </a:lnTo>
                  <a:close/>
                </a:path>
                <a:path w="12179300" h="6832600">
                  <a:moveTo>
                    <a:pt x="9934791" y="6133681"/>
                  </a:moveTo>
                  <a:lnTo>
                    <a:pt x="9794900" y="6133681"/>
                  </a:lnTo>
                  <a:lnTo>
                    <a:pt x="9794900" y="6273381"/>
                  </a:lnTo>
                  <a:lnTo>
                    <a:pt x="9655188" y="6273381"/>
                  </a:lnTo>
                  <a:lnTo>
                    <a:pt x="9655188" y="6413081"/>
                  </a:lnTo>
                  <a:lnTo>
                    <a:pt x="9794900" y="6413081"/>
                  </a:lnTo>
                  <a:lnTo>
                    <a:pt x="9794900" y="6552781"/>
                  </a:lnTo>
                  <a:lnTo>
                    <a:pt x="9934791" y="6552781"/>
                  </a:lnTo>
                  <a:lnTo>
                    <a:pt x="9934791" y="6413081"/>
                  </a:lnTo>
                  <a:lnTo>
                    <a:pt x="9795065" y="6413081"/>
                  </a:lnTo>
                  <a:lnTo>
                    <a:pt x="9795065" y="6273381"/>
                  </a:lnTo>
                  <a:lnTo>
                    <a:pt x="9934791" y="6273381"/>
                  </a:lnTo>
                  <a:lnTo>
                    <a:pt x="9934791" y="6133681"/>
                  </a:lnTo>
                  <a:close/>
                </a:path>
                <a:path w="12179300" h="6832600">
                  <a:moveTo>
                    <a:pt x="10214724" y="6413081"/>
                  </a:moveTo>
                  <a:lnTo>
                    <a:pt x="10074669" y="6413081"/>
                  </a:lnTo>
                  <a:lnTo>
                    <a:pt x="10074669" y="6552781"/>
                  </a:lnTo>
                  <a:lnTo>
                    <a:pt x="10214724" y="6552781"/>
                  </a:lnTo>
                  <a:lnTo>
                    <a:pt x="10214724" y="6413081"/>
                  </a:lnTo>
                  <a:close/>
                </a:path>
                <a:path w="12179300" h="6832600">
                  <a:moveTo>
                    <a:pt x="10494327" y="6413081"/>
                  </a:moveTo>
                  <a:lnTo>
                    <a:pt x="10354615" y="6413081"/>
                  </a:lnTo>
                  <a:lnTo>
                    <a:pt x="10354615" y="6273381"/>
                  </a:lnTo>
                  <a:lnTo>
                    <a:pt x="10214724" y="6273381"/>
                  </a:lnTo>
                  <a:lnTo>
                    <a:pt x="10214724" y="6413081"/>
                  </a:lnTo>
                  <a:lnTo>
                    <a:pt x="10354450" y="6413081"/>
                  </a:lnTo>
                  <a:lnTo>
                    <a:pt x="10354450" y="6552781"/>
                  </a:lnTo>
                  <a:lnTo>
                    <a:pt x="10494327" y="6552781"/>
                  </a:lnTo>
                  <a:lnTo>
                    <a:pt x="10494327" y="6413081"/>
                  </a:lnTo>
                  <a:close/>
                </a:path>
                <a:path w="12179300" h="6832600">
                  <a:moveTo>
                    <a:pt x="10774096" y="6413081"/>
                  </a:moveTo>
                  <a:lnTo>
                    <a:pt x="10634383" y="6413081"/>
                  </a:lnTo>
                  <a:lnTo>
                    <a:pt x="10634383" y="6273381"/>
                  </a:lnTo>
                  <a:lnTo>
                    <a:pt x="10494493" y="6273381"/>
                  </a:lnTo>
                  <a:lnTo>
                    <a:pt x="10494493" y="6413081"/>
                  </a:lnTo>
                  <a:lnTo>
                    <a:pt x="10634218" y="6413081"/>
                  </a:lnTo>
                  <a:lnTo>
                    <a:pt x="10634218" y="6552781"/>
                  </a:lnTo>
                  <a:lnTo>
                    <a:pt x="10774096" y="6552781"/>
                  </a:lnTo>
                  <a:lnTo>
                    <a:pt x="10774096" y="6413081"/>
                  </a:lnTo>
                  <a:close/>
                </a:path>
                <a:path w="12179300" h="6832600">
                  <a:moveTo>
                    <a:pt x="11054042" y="6413081"/>
                  </a:moveTo>
                  <a:lnTo>
                    <a:pt x="10914151" y="6413081"/>
                  </a:lnTo>
                  <a:lnTo>
                    <a:pt x="10914151" y="6552781"/>
                  </a:lnTo>
                  <a:lnTo>
                    <a:pt x="11054042" y="6552781"/>
                  </a:lnTo>
                  <a:lnTo>
                    <a:pt x="11054042" y="6413081"/>
                  </a:lnTo>
                  <a:close/>
                </a:path>
                <a:path w="12179300" h="6832600">
                  <a:moveTo>
                    <a:pt x="11333645" y="6413081"/>
                  </a:moveTo>
                  <a:lnTo>
                    <a:pt x="11193920" y="6413081"/>
                  </a:lnTo>
                  <a:lnTo>
                    <a:pt x="11193920" y="6552781"/>
                  </a:lnTo>
                  <a:lnTo>
                    <a:pt x="11333645" y="6552781"/>
                  </a:lnTo>
                  <a:lnTo>
                    <a:pt x="11333645" y="6413081"/>
                  </a:lnTo>
                  <a:close/>
                </a:path>
                <a:path w="12179300" h="6832600">
                  <a:moveTo>
                    <a:pt x="11613579" y="6413081"/>
                  </a:moveTo>
                  <a:lnTo>
                    <a:pt x="11473701" y="6413081"/>
                  </a:lnTo>
                  <a:lnTo>
                    <a:pt x="11473701" y="6552781"/>
                  </a:lnTo>
                  <a:lnTo>
                    <a:pt x="11613579" y="6552781"/>
                  </a:lnTo>
                  <a:lnTo>
                    <a:pt x="11613579" y="6413081"/>
                  </a:lnTo>
                  <a:close/>
                </a:path>
                <a:path w="12179300" h="6832600">
                  <a:moveTo>
                    <a:pt x="12178703" y="0"/>
                  </a:moveTo>
                  <a:lnTo>
                    <a:pt x="11893347" y="0"/>
                  </a:lnTo>
                  <a:lnTo>
                    <a:pt x="11893347" y="6273812"/>
                  </a:lnTo>
                  <a:lnTo>
                    <a:pt x="11893347" y="6413462"/>
                  </a:lnTo>
                  <a:lnTo>
                    <a:pt x="11753469" y="6413462"/>
                  </a:lnTo>
                  <a:lnTo>
                    <a:pt x="11753469" y="6553098"/>
                  </a:lnTo>
                  <a:lnTo>
                    <a:pt x="425323" y="6553098"/>
                  </a:lnTo>
                  <a:lnTo>
                    <a:pt x="425323" y="6413462"/>
                  </a:lnTo>
                  <a:lnTo>
                    <a:pt x="285407" y="6413462"/>
                  </a:lnTo>
                  <a:lnTo>
                    <a:pt x="285407" y="6273812"/>
                  </a:lnTo>
                  <a:lnTo>
                    <a:pt x="425323" y="6273812"/>
                  </a:lnTo>
                  <a:lnTo>
                    <a:pt x="425323" y="6134176"/>
                  </a:lnTo>
                  <a:lnTo>
                    <a:pt x="285407" y="6134176"/>
                  </a:lnTo>
                  <a:lnTo>
                    <a:pt x="285407" y="279298"/>
                  </a:lnTo>
                  <a:lnTo>
                    <a:pt x="11893182" y="279298"/>
                  </a:lnTo>
                  <a:lnTo>
                    <a:pt x="11893182" y="6134176"/>
                  </a:lnTo>
                  <a:lnTo>
                    <a:pt x="11753469" y="6134176"/>
                  </a:lnTo>
                  <a:lnTo>
                    <a:pt x="11753469" y="6273812"/>
                  </a:lnTo>
                  <a:lnTo>
                    <a:pt x="11893347" y="6273812"/>
                  </a:lnTo>
                  <a:lnTo>
                    <a:pt x="11893347" y="0"/>
                  </a:lnTo>
                  <a:lnTo>
                    <a:pt x="0" y="0"/>
                  </a:lnTo>
                  <a:lnTo>
                    <a:pt x="0" y="279298"/>
                  </a:lnTo>
                  <a:lnTo>
                    <a:pt x="0" y="6134176"/>
                  </a:lnTo>
                  <a:lnTo>
                    <a:pt x="0" y="6273812"/>
                  </a:lnTo>
                  <a:lnTo>
                    <a:pt x="0" y="6413462"/>
                  </a:lnTo>
                  <a:lnTo>
                    <a:pt x="0" y="6553098"/>
                  </a:lnTo>
                  <a:lnTo>
                    <a:pt x="0" y="6832397"/>
                  </a:lnTo>
                  <a:lnTo>
                    <a:pt x="12178703" y="6832397"/>
                  </a:lnTo>
                  <a:lnTo>
                    <a:pt x="12178703" y="279298"/>
                  </a:lnTo>
                  <a:lnTo>
                    <a:pt x="12178703"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9" name="object 49"/>
            <p:cNvPicPr/>
            <p:nvPr/>
          </p:nvPicPr>
          <p:blipFill>
            <a:blip r:embed="rId2" cstate="print"/>
            <a:stretch>
              <a:fillRect/>
            </a:stretch>
          </p:blipFill>
          <p:spPr>
            <a:xfrm>
              <a:off x="297868" y="296735"/>
              <a:ext cx="1547450" cy="473501"/>
            </a:xfrm>
            <a:prstGeom prst="rect">
              <a:avLst/>
            </a:prstGeom>
          </p:spPr>
        </p:pic>
        <p:sp>
          <p:nvSpPr>
            <p:cNvPr id="50" name="object 50"/>
            <p:cNvSpPr/>
            <p:nvPr/>
          </p:nvSpPr>
          <p:spPr>
            <a:xfrm>
              <a:off x="0" y="13"/>
              <a:ext cx="2589530" cy="980440"/>
            </a:xfrm>
            <a:custGeom>
              <a:avLst/>
              <a:gdLst/>
              <a:ahLst/>
              <a:cxnLst/>
              <a:rect l="l" t="t" r="r" b="b"/>
              <a:pathLst>
                <a:path w="2589530" h="980440">
                  <a:moveTo>
                    <a:pt x="2589114" y="0"/>
                  </a:moveTo>
                  <a:lnTo>
                    <a:pt x="0" y="0"/>
                  </a:lnTo>
                  <a:lnTo>
                    <a:pt x="0" y="980345"/>
                  </a:lnTo>
                  <a:lnTo>
                    <a:pt x="1841458" y="980345"/>
                  </a:lnTo>
                  <a:lnTo>
                    <a:pt x="2044874" y="939852"/>
                  </a:lnTo>
                  <a:lnTo>
                    <a:pt x="2180209" y="850768"/>
                  </a:lnTo>
                  <a:lnTo>
                    <a:pt x="2255509" y="761684"/>
                  </a:lnTo>
                  <a:lnTo>
                    <a:pt x="2278820" y="721191"/>
                  </a:lnTo>
                  <a:lnTo>
                    <a:pt x="2589114" y="0"/>
                  </a:lnTo>
                  <a:close/>
                </a:path>
              </a:pathLst>
            </a:custGeom>
            <a:solidFill>
              <a:srgbClr val="FDFDF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1" name="object 51"/>
            <p:cNvPicPr/>
            <p:nvPr/>
          </p:nvPicPr>
          <p:blipFill>
            <a:blip r:embed="rId3" cstate="print"/>
            <a:stretch>
              <a:fillRect/>
            </a:stretch>
          </p:blipFill>
          <p:spPr>
            <a:xfrm>
              <a:off x="297868" y="304340"/>
              <a:ext cx="205273" cy="329735"/>
            </a:xfrm>
            <a:prstGeom prst="rect">
              <a:avLst/>
            </a:prstGeom>
          </p:spPr>
        </p:pic>
        <p:pic>
          <p:nvPicPr>
            <p:cNvPr id="52" name="object 52"/>
            <p:cNvPicPr/>
            <p:nvPr/>
          </p:nvPicPr>
          <p:blipFill>
            <a:blip r:embed="rId4" cstate="print"/>
            <a:stretch>
              <a:fillRect/>
            </a:stretch>
          </p:blipFill>
          <p:spPr>
            <a:xfrm>
              <a:off x="579976" y="296735"/>
              <a:ext cx="1265341" cy="473501"/>
            </a:xfrm>
            <a:prstGeom prst="rect">
              <a:avLst/>
            </a:prstGeom>
          </p:spPr>
        </p:pic>
        <p:sp>
          <p:nvSpPr>
            <p:cNvPr id="53" name="object 53"/>
            <p:cNvSpPr/>
            <p:nvPr/>
          </p:nvSpPr>
          <p:spPr>
            <a:xfrm>
              <a:off x="298081" y="686752"/>
              <a:ext cx="398780" cy="83820"/>
            </a:xfrm>
            <a:custGeom>
              <a:avLst/>
              <a:gdLst/>
              <a:ahLst/>
              <a:cxnLst/>
              <a:rect l="l" t="t" r="r" b="b"/>
              <a:pathLst>
                <a:path w="398780" h="83820">
                  <a:moveTo>
                    <a:pt x="63296" y="7581"/>
                  </a:moveTo>
                  <a:lnTo>
                    <a:pt x="51866" y="7581"/>
                  </a:lnTo>
                  <a:lnTo>
                    <a:pt x="51943" y="63741"/>
                  </a:lnTo>
                  <a:lnTo>
                    <a:pt x="10299" y="7581"/>
                  </a:lnTo>
                  <a:lnTo>
                    <a:pt x="0" y="7581"/>
                  </a:lnTo>
                  <a:lnTo>
                    <a:pt x="0" y="82321"/>
                  </a:lnTo>
                  <a:lnTo>
                    <a:pt x="11468" y="82321"/>
                  </a:lnTo>
                  <a:lnTo>
                    <a:pt x="11430" y="27673"/>
                  </a:lnTo>
                  <a:lnTo>
                    <a:pt x="52806" y="82321"/>
                  </a:lnTo>
                  <a:lnTo>
                    <a:pt x="63296" y="82321"/>
                  </a:lnTo>
                  <a:lnTo>
                    <a:pt x="63296" y="7581"/>
                  </a:lnTo>
                  <a:close/>
                </a:path>
                <a:path w="398780" h="83820">
                  <a:moveTo>
                    <a:pt x="133096" y="26238"/>
                  </a:moveTo>
                  <a:lnTo>
                    <a:pt x="122567" y="26238"/>
                  </a:lnTo>
                  <a:lnTo>
                    <a:pt x="122567" y="50469"/>
                  </a:lnTo>
                  <a:lnTo>
                    <a:pt x="122567" y="57873"/>
                  </a:lnTo>
                  <a:lnTo>
                    <a:pt x="108889" y="73266"/>
                  </a:lnTo>
                  <a:lnTo>
                    <a:pt x="102273" y="73266"/>
                  </a:lnTo>
                  <a:lnTo>
                    <a:pt x="88836" y="57873"/>
                  </a:lnTo>
                  <a:lnTo>
                    <a:pt x="88836" y="50469"/>
                  </a:lnTo>
                  <a:lnTo>
                    <a:pt x="89573" y="47320"/>
                  </a:lnTo>
                  <a:lnTo>
                    <a:pt x="92481" y="41592"/>
                  </a:lnTo>
                  <a:lnTo>
                    <a:pt x="94449" y="39357"/>
                  </a:lnTo>
                  <a:lnTo>
                    <a:pt x="96951" y="37744"/>
                  </a:lnTo>
                  <a:lnTo>
                    <a:pt x="99466" y="36106"/>
                  </a:lnTo>
                  <a:lnTo>
                    <a:pt x="102349" y="35293"/>
                  </a:lnTo>
                  <a:lnTo>
                    <a:pt x="108826" y="35293"/>
                  </a:lnTo>
                  <a:lnTo>
                    <a:pt x="122567" y="50469"/>
                  </a:lnTo>
                  <a:lnTo>
                    <a:pt x="122567" y="26238"/>
                  </a:lnTo>
                  <a:lnTo>
                    <a:pt x="122072" y="26238"/>
                  </a:lnTo>
                  <a:lnTo>
                    <a:pt x="122148" y="34848"/>
                  </a:lnTo>
                  <a:lnTo>
                    <a:pt x="121018" y="33020"/>
                  </a:lnTo>
                  <a:lnTo>
                    <a:pt x="106603" y="25069"/>
                  </a:lnTo>
                  <a:lnTo>
                    <a:pt x="98818" y="25069"/>
                  </a:lnTo>
                  <a:lnTo>
                    <a:pt x="77698" y="48488"/>
                  </a:lnTo>
                  <a:lnTo>
                    <a:pt x="77698" y="59702"/>
                  </a:lnTo>
                  <a:lnTo>
                    <a:pt x="98120" y="83337"/>
                  </a:lnTo>
                  <a:lnTo>
                    <a:pt x="105397" y="83337"/>
                  </a:lnTo>
                  <a:lnTo>
                    <a:pt x="122034" y="73774"/>
                  </a:lnTo>
                  <a:lnTo>
                    <a:pt x="122072" y="82283"/>
                  </a:lnTo>
                  <a:lnTo>
                    <a:pt x="133096" y="82283"/>
                  </a:lnTo>
                  <a:lnTo>
                    <a:pt x="133096" y="73698"/>
                  </a:lnTo>
                  <a:lnTo>
                    <a:pt x="133096" y="73266"/>
                  </a:lnTo>
                  <a:lnTo>
                    <a:pt x="133096" y="35293"/>
                  </a:lnTo>
                  <a:lnTo>
                    <a:pt x="133096" y="34848"/>
                  </a:lnTo>
                  <a:lnTo>
                    <a:pt x="133096" y="26238"/>
                  </a:lnTo>
                  <a:close/>
                </a:path>
                <a:path w="398780" h="83820">
                  <a:moveTo>
                    <a:pt x="179184" y="26276"/>
                  </a:moveTo>
                  <a:lnTo>
                    <a:pt x="166255" y="26276"/>
                  </a:lnTo>
                  <a:lnTo>
                    <a:pt x="166255" y="11988"/>
                  </a:lnTo>
                  <a:lnTo>
                    <a:pt x="155333" y="11988"/>
                  </a:lnTo>
                  <a:lnTo>
                    <a:pt x="155333" y="26276"/>
                  </a:lnTo>
                  <a:lnTo>
                    <a:pt x="143764" y="26276"/>
                  </a:lnTo>
                  <a:lnTo>
                    <a:pt x="143764" y="36944"/>
                  </a:lnTo>
                  <a:lnTo>
                    <a:pt x="155333" y="36944"/>
                  </a:lnTo>
                  <a:lnTo>
                    <a:pt x="155333" y="82321"/>
                  </a:lnTo>
                  <a:lnTo>
                    <a:pt x="166255" y="82321"/>
                  </a:lnTo>
                  <a:lnTo>
                    <a:pt x="166255" y="36944"/>
                  </a:lnTo>
                  <a:lnTo>
                    <a:pt x="179184" y="36944"/>
                  </a:lnTo>
                  <a:lnTo>
                    <a:pt x="179184" y="26276"/>
                  </a:lnTo>
                  <a:close/>
                </a:path>
                <a:path w="398780" h="83820">
                  <a:moveTo>
                    <a:pt x="201891" y="26276"/>
                  </a:moveTo>
                  <a:lnTo>
                    <a:pt x="190969" y="26276"/>
                  </a:lnTo>
                  <a:lnTo>
                    <a:pt x="190969" y="82321"/>
                  </a:lnTo>
                  <a:lnTo>
                    <a:pt x="201891" y="82321"/>
                  </a:lnTo>
                  <a:lnTo>
                    <a:pt x="201891" y="26276"/>
                  </a:lnTo>
                  <a:close/>
                </a:path>
                <a:path w="398780" h="83820">
                  <a:moveTo>
                    <a:pt x="203568" y="4762"/>
                  </a:moveTo>
                  <a:lnTo>
                    <a:pt x="202946" y="3035"/>
                  </a:lnTo>
                  <a:lnTo>
                    <a:pt x="200393" y="622"/>
                  </a:lnTo>
                  <a:lnTo>
                    <a:pt x="198501" y="0"/>
                  </a:lnTo>
                  <a:lnTo>
                    <a:pt x="193992" y="0"/>
                  </a:lnTo>
                  <a:lnTo>
                    <a:pt x="192201" y="622"/>
                  </a:lnTo>
                  <a:lnTo>
                    <a:pt x="189585" y="3187"/>
                  </a:lnTo>
                  <a:lnTo>
                    <a:pt x="188976" y="4762"/>
                  </a:lnTo>
                  <a:lnTo>
                    <a:pt x="188925" y="9131"/>
                  </a:lnTo>
                  <a:lnTo>
                    <a:pt x="189547" y="10845"/>
                  </a:lnTo>
                  <a:lnTo>
                    <a:pt x="192100" y="13296"/>
                  </a:lnTo>
                  <a:lnTo>
                    <a:pt x="193916" y="13893"/>
                  </a:lnTo>
                  <a:lnTo>
                    <a:pt x="198501" y="13893"/>
                  </a:lnTo>
                  <a:lnTo>
                    <a:pt x="200291" y="13258"/>
                  </a:lnTo>
                  <a:lnTo>
                    <a:pt x="202907" y="10693"/>
                  </a:lnTo>
                  <a:lnTo>
                    <a:pt x="203517" y="9131"/>
                  </a:lnTo>
                  <a:lnTo>
                    <a:pt x="203568" y="4762"/>
                  </a:lnTo>
                  <a:close/>
                </a:path>
                <a:path w="398780" h="83820">
                  <a:moveTo>
                    <a:pt x="271983" y="48666"/>
                  </a:moveTo>
                  <a:lnTo>
                    <a:pt x="270751" y="43649"/>
                  </a:lnTo>
                  <a:lnTo>
                    <a:pt x="265938" y="35140"/>
                  </a:lnTo>
                  <a:lnTo>
                    <a:pt x="265798" y="34886"/>
                  </a:lnTo>
                  <a:lnTo>
                    <a:pt x="262420" y="31445"/>
                  </a:lnTo>
                  <a:lnTo>
                    <a:pt x="260921" y="30568"/>
                  </a:lnTo>
                  <a:lnTo>
                    <a:pt x="260921" y="50571"/>
                  </a:lnTo>
                  <a:lnTo>
                    <a:pt x="260921" y="57950"/>
                  </a:lnTo>
                  <a:lnTo>
                    <a:pt x="246976" y="73380"/>
                  </a:lnTo>
                  <a:lnTo>
                    <a:pt x="243674" y="73380"/>
                  </a:lnTo>
                  <a:lnTo>
                    <a:pt x="240360" y="73342"/>
                  </a:lnTo>
                  <a:lnTo>
                    <a:pt x="226352" y="50571"/>
                  </a:lnTo>
                  <a:lnTo>
                    <a:pt x="227088" y="47282"/>
                  </a:lnTo>
                  <a:lnTo>
                    <a:pt x="240322" y="35140"/>
                  </a:lnTo>
                  <a:lnTo>
                    <a:pt x="247015" y="35140"/>
                  </a:lnTo>
                  <a:lnTo>
                    <a:pt x="260921" y="50571"/>
                  </a:lnTo>
                  <a:lnTo>
                    <a:pt x="260921" y="30568"/>
                  </a:lnTo>
                  <a:lnTo>
                    <a:pt x="253860" y="26390"/>
                  </a:lnTo>
                  <a:lnTo>
                    <a:pt x="249123" y="25146"/>
                  </a:lnTo>
                  <a:lnTo>
                    <a:pt x="238213" y="25146"/>
                  </a:lnTo>
                  <a:lnTo>
                    <a:pt x="215252" y="48666"/>
                  </a:lnTo>
                  <a:lnTo>
                    <a:pt x="215252" y="59880"/>
                  </a:lnTo>
                  <a:lnTo>
                    <a:pt x="238213" y="83413"/>
                  </a:lnTo>
                  <a:lnTo>
                    <a:pt x="249059" y="83413"/>
                  </a:lnTo>
                  <a:lnTo>
                    <a:pt x="271983" y="59880"/>
                  </a:lnTo>
                  <a:lnTo>
                    <a:pt x="271983" y="48666"/>
                  </a:lnTo>
                  <a:close/>
                </a:path>
                <a:path w="398780" h="83820">
                  <a:moveTo>
                    <a:pt x="332117" y="42989"/>
                  </a:moveTo>
                  <a:lnTo>
                    <a:pt x="331419" y="38696"/>
                  </a:lnTo>
                  <a:lnTo>
                    <a:pt x="329971" y="35255"/>
                  </a:lnTo>
                  <a:lnTo>
                    <a:pt x="328549" y="31851"/>
                  </a:lnTo>
                  <a:lnTo>
                    <a:pt x="326440" y="29286"/>
                  </a:lnTo>
                  <a:lnTo>
                    <a:pt x="320751" y="25946"/>
                  </a:lnTo>
                  <a:lnTo>
                    <a:pt x="317233" y="25146"/>
                  </a:lnTo>
                  <a:lnTo>
                    <a:pt x="310019" y="25146"/>
                  </a:lnTo>
                  <a:lnTo>
                    <a:pt x="294767" y="35039"/>
                  </a:lnTo>
                  <a:lnTo>
                    <a:pt x="294767" y="26314"/>
                  </a:lnTo>
                  <a:lnTo>
                    <a:pt x="283857" y="26314"/>
                  </a:lnTo>
                  <a:lnTo>
                    <a:pt x="283857" y="82359"/>
                  </a:lnTo>
                  <a:lnTo>
                    <a:pt x="294767" y="82359"/>
                  </a:lnTo>
                  <a:lnTo>
                    <a:pt x="294767" y="46583"/>
                  </a:lnTo>
                  <a:lnTo>
                    <a:pt x="295135" y="44818"/>
                  </a:lnTo>
                  <a:lnTo>
                    <a:pt x="307289" y="35179"/>
                  </a:lnTo>
                  <a:lnTo>
                    <a:pt x="309410" y="35179"/>
                  </a:lnTo>
                  <a:lnTo>
                    <a:pt x="312026" y="35039"/>
                  </a:lnTo>
                  <a:lnTo>
                    <a:pt x="321195" y="45732"/>
                  </a:lnTo>
                  <a:lnTo>
                    <a:pt x="321195" y="82359"/>
                  </a:lnTo>
                  <a:lnTo>
                    <a:pt x="332117" y="82359"/>
                  </a:lnTo>
                  <a:lnTo>
                    <a:pt x="332117" y="42989"/>
                  </a:lnTo>
                  <a:close/>
                </a:path>
                <a:path w="398780" h="83820">
                  <a:moveTo>
                    <a:pt x="398691" y="26238"/>
                  </a:moveTo>
                  <a:lnTo>
                    <a:pt x="388150" y="26238"/>
                  </a:lnTo>
                  <a:lnTo>
                    <a:pt x="388150" y="57873"/>
                  </a:lnTo>
                  <a:lnTo>
                    <a:pt x="387426" y="61163"/>
                  </a:lnTo>
                  <a:lnTo>
                    <a:pt x="384517" y="66929"/>
                  </a:lnTo>
                  <a:lnTo>
                    <a:pt x="382511" y="69164"/>
                  </a:lnTo>
                  <a:lnTo>
                    <a:pt x="377405" y="72453"/>
                  </a:lnTo>
                  <a:lnTo>
                    <a:pt x="374497" y="73266"/>
                  </a:lnTo>
                  <a:lnTo>
                    <a:pt x="367855" y="73266"/>
                  </a:lnTo>
                  <a:lnTo>
                    <a:pt x="354418" y="57873"/>
                  </a:lnTo>
                  <a:lnTo>
                    <a:pt x="354418" y="50469"/>
                  </a:lnTo>
                  <a:lnTo>
                    <a:pt x="355155" y="47320"/>
                  </a:lnTo>
                  <a:lnTo>
                    <a:pt x="358063" y="41592"/>
                  </a:lnTo>
                  <a:lnTo>
                    <a:pt x="360032" y="39357"/>
                  </a:lnTo>
                  <a:lnTo>
                    <a:pt x="362534" y="37744"/>
                  </a:lnTo>
                  <a:lnTo>
                    <a:pt x="365048" y="36106"/>
                  </a:lnTo>
                  <a:lnTo>
                    <a:pt x="367931" y="35293"/>
                  </a:lnTo>
                  <a:lnTo>
                    <a:pt x="374421" y="35293"/>
                  </a:lnTo>
                  <a:lnTo>
                    <a:pt x="388150" y="57873"/>
                  </a:lnTo>
                  <a:lnTo>
                    <a:pt x="388150" y="26238"/>
                  </a:lnTo>
                  <a:lnTo>
                    <a:pt x="387654" y="26238"/>
                  </a:lnTo>
                  <a:lnTo>
                    <a:pt x="387718" y="34848"/>
                  </a:lnTo>
                  <a:lnTo>
                    <a:pt x="386588" y="33020"/>
                  </a:lnTo>
                  <a:lnTo>
                    <a:pt x="372198" y="25069"/>
                  </a:lnTo>
                  <a:lnTo>
                    <a:pt x="364401" y="25069"/>
                  </a:lnTo>
                  <a:lnTo>
                    <a:pt x="343281" y="48488"/>
                  </a:lnTo>
                  <a:lnTo>
                    <a:pt x="343281" y="59702"/>
                  </a:lnTo>
                  <a:lnTo>
                    <a:pt x="363702" y="83337"/>
                  </a:lnTo>
                  <a:lnTo>
                    <a:pt x="370992" y="83337"/>
                  </a:lnTo>
                  <a:lnTo>
                    <a:pt x="387616" y="73774"/>
                  </a:lnTo>
                  <a:lnTo>
                    <a:pt x="387654" y="82283"/>
                  </a:lnTo>
                  <a:lnTo>
                    <a:pt x="398691" y="82283"/>
                  </a:lnTo>
                  <a:lnTo>
                    <a:pt x="398691" y="73698"/>
                  </a:lnTo>
                  <a:lnTo>
                    <a:pt x="398691" y="73266"/>
                  </a:lnTo>
                  <a:lnTo>
                    <a:pt x="398691" y="35293"/>
                  </a:lnTo>
                  <a:lnTo>
                    <a:pt x="398691" y="34848"/>
                  </a:lnTo>
                  <a:lnTo>
                    <a:pt x="398691" y="26238"/>
                  </a:lnTo>
                  <a:close/>
                </a:path>
              </a:pathLst>
            </a:custGeom>
            <a:solidFill>
              <a:srgbClr val="003E7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58" name="Picture 57"/>
          <p:cNvPicPr>
            <a:picLocks noChangeAspect="1"/>
          </p:cNvPicPr>
          <p:nvPr/>
        </p:nvPicPr>
        <p:blipFill rotWithShape="1">
          <a:blip r:embed="rId5"/>
          <a:srcRect l="30756" t="11613" r="34361" b="3925"/>
          <a:stretch/>
        </p:blipFill>
        <p:spPr>
          <a:xfrm>
            <a:off x="6685922" y="344125"/>
            <a:ext cx="4260005" cy="5802084"/>
          </a:xfrm>
          <a:prstGeom prst="rect">
            <a:avLst/>
          </a:prstGeom>
        </p:spPr>
      </p:pic>
      <p:sp>
        <p:nvSpPr>
          <p:cNvPr id="60" name="Title 59"/>
          <p:cNvSpPr>
            <a:spLocks noGrp="1"/>
          </p:cNvSpPr>
          <p:nvPr>
            <p:ph type="ctrTitle"/>
          </p:nvPr>
        </p:nvSpPr>
        <p:spPr>
          <a:xfrm>
            <a:off x="1091805" y="3602843"/>
            <a:ext cx="5395595" cy="276999"/>
          </a:xfrm>
        </p:spPr>
        <p:txBody>
          <a:bodyPr/>
          <a:lstStyle/>
          <a:p>
            <a:r>
              <a:rPr lang="en-GB" dirty="0">
                <a:hlinkClick r:id="rId6"/>
              </a:rPr>
              <a:t>Children and Young Persons Policing Strategy 2024 - 2027</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297868" y="304340"/>
            <a:ext cx="205273" cy="329735"/>
          </a:xfrm>
          <a:prstGeom prst="rect">
            <a:avLst/>
          </a:prstGeom>
        </p:spPr>
      </p:pic>
      <p:pic>
        <p:nvPicPr>
          <p:cNvPr id="3" name="object 3"/>
          <p:cNvPicPr/>
          <p:nvPr/>
        </p:nvPicPr>
        <p:blipFill>
          <a:blip r:embed="rId4" cstate="print"/>
          <a:stretch>
            <a:fillRect/>
          </a:stretch>
        </p:blipFill>
        <p:spPr>
          <a:xfrm>
            <a:off x="579976" y="296735"/>
            <a:ext cx="1265341" cy="473501"/>
          </a:xfrm>
          <a:prstGeom prst="rect">
            <a:avLst/>
          </a:prstGeom>
        </p:spPr>
      </p:pic>
      <p:sp>
        <p:nvSpPr>
          <p:cNvPr id="4" name="object 4"/>
          <p:cNvSpPr/>
          <p:nvPr/>
        </p:nvSpPr>
        <p:spPr>
          <a:xfrm>
            <a:off x="298081" y="686752"/>
            <a:ext cx="398780" cy="83820"/>
          </a:xfrm>
          <a:custGeom>
            <a:avLst/>
            <a:gdLst/>
            <a:ahLst/>
            <a:cxnLst/>
            <a:rect l="l" t="t" r="r" b="b"/>
            <a:pathLst>
              <a:path w="398780" h="83820">
                <a:moveTo>
                  <a:pt x="63296" y="7581"/>
                </a:moveTo>
                <a:lnTo>
                  <a:pt x="51866" y="7581"/>
                </a:lnTo>
                <a:lnTo>
                  <a:pt x="51943" y="63741"/>
                </a:lnTo>
                <a:lnTo>
                  <a:pt x="10299" y="7581"/>
                </a:lnTo>
                <a:lnTo>
                  <a:pt x="0" y="7581"/>
                </a:lnTo>
                <a:lnTo>
                  <a:pt x="0" y="82321"/>
                </a:lnTo>
                <a:lnTo>
                  <a:pt x="11468" y="82321"/>
                </a:lnTo>
                <a:lnTo>
                  <a:pt x="11430" y="27673"/>
                </a:lnTo>
                <a:lnTo>
                  <a:pt x="52806" y="82321"/>
                </a:lnTo>
                <a:lnTo>
                  <a:pt x="63296" y="82321"/>
                </a:lnTo>
                <a:lnTo>
                  <a:pt x="63296" y="7581"/>
                </a:lnTo>
                <a:close/>
              </a:path>
              <a:path w="398780" h="83820">
                <a:moveTo>
                  <a:pt x="133096" y="26238"/>
                </a:moveTo>
                <a:lnTo>
                  <a:pt x="122567" y="26238"/>
                </a:lnTo>
                <a:lnTo>
                  <a:pt x="122567" y="50469"/>
                </a:lnTo>
                <a:lnTo>
                  <a:pt x="122567" y="57873"/>
                </a:lnTo>
                <a:lnTo>
                  <a:pt x="108889" y="73266"/>
                </a:lnTo>
                <a:lnTo>
                  <a:pt x="102273" y="73266"/>
                </a:lnTo>
                <a:lnTo>
                  <a:pt x="88836" y="57873"/>
                </a:lnTo>
                <a:lnTo>
                  <a:pt x="88836" y="50469"/>
                </a:lnTo>
                <a:lnTo>
                  <a:pt x="89573" y="47320"/>
                </a:lnTo>
                <a:lnTo>
                  <a:pt x="92481" y="41592"/>
                </a:lnTo>
                <a:lnTo>
                  <a:pt x="94449" y="39357"/>
                </a:lnTo>
                <a:lnTo>
                  <a:pt x="96951" y="37744"/>
                </a:lnTo>
                <a:lnTo>
                  <a:pt x="99466" y="36106"/>
                </a:lnTo>
                <a:lnTo>
                  <a:pt x="102349" y="35293"/>
                </a:lnTo>
                <a:lnTo>
                  <a:pt x="108826" y="35293"/>
                </a:lnTo>
                <a:lnTo>
                  <a:pt x="122567" y="50469"/>
                </a:lnTo>
                <a:lnTo>
                  <a:pt x="122567" y="26238"/>
                </a:lnTo>
                <a:lnTo>
                  <a:pt x="122072" y="26238"/>
                </a:lnTo>
                <a:lnTo>
                  <a:pt x="122148" y="34848"/>
                </a:lnTo>
                <a:lnTo>
                  <a:pt x="121018" y="33020"/>
                </a:lnTo>
                <a:lnTo>
                  <a:pt x="106603" y="25069"/>
                </a:lnTo>
                <a:lnTo>
                  <a:pt x="98818" y="25069"/>
                </a:lnTo>
                <a:lnTo>
                  <a:pt x="77698" y="48488"/>
                </a:lnTo>
                <a:lnTo>
                  <a:pt x="77698" y="59702"/>
                </a:lnTo>
                <a:lnTo>
                  <a:pt x="98120" y="83337"/>
                </a:lnTo>
                <a:lnTo>
                  <a:pt x="105397" y="83337"/>
                </a:lnTo>
                <a:lnTo>
                  <a:pt x="122034" y="73774"/>
                </a:lnTo>
                <a:lnTo>
                  <a:pt x="122072" y="82283"/>
                </a:lnTo>
                <a:lnTo>
                  <a:pt x="133096" y="82283"/>
                </a:lnTo>
                <a:lnTo>
                  <a:pt x="133096" y="73698"/>
                </a:lnTo>
                <a:lnTo>
                  <a:pt x="133096" y="73266"/>
                </a:lnTo>
                <a:lnTo>
                  <a:pt x="133096" y="35293"/>
                </a:lnTo>
                <a:lnTo>
                  <a:pt x="133096" y="34848"/>
                </a:lnTo>
                <a:lnTo>
                  <a:pt x="133096" y="26238"/>
                </a:lnTo>
                <a:close/>
              </a:path>
              <a:path w="398780" h="83820">
                <a:moveTo>
                  <a:pt x="179184" y="26276"/>
                </a:moveTo>
                <a:lnTo>
                  <a:pt x="166255" y="26276"/>
                </a:lnTo>
                <a:lnTo>
                  <a:pt x="166255" y="11988"/>
                </a:lnTo>
                <a:lnTo>
                  <a:pt x="155333" y="11988"/>
                </a:lnTo>
                <a:lnTo>
                  <a:pt x="155333" y="26276"/>
                </a:lnTo>
                <a:lnTo>
                  <a:pt x="143764" y="26276"/>
                </a:lnTo>
                <a:lnTo>
                  <a:pt x="143764" y="36944"/>
                </a:lnTo>
                <a:lnTo>
                  <a:pt x="155333" y="36944"/>
                </a:lnTo>
                <a:lnTo>
                  <a:pt x="155333" y="82321"/>
                </a:lnTo>
                <a:lnTo>
                  <a:pt x="166255" y="82321"/>
                </a:lnTo>
                <a:lnTo>
                  <a:pt x="166255" y="36944"/>
                </a:lnTo>
                <a:lnTo>
                  <a:pt x="179184" y="36944"/>
                </a:lnTo>
                <a:lnTo>
                  <a:pt x="179184" y="26276"/>
                </a:lnTo>
                <a:close/>
              </a:path>
              <a:path w="398780" h="83820">
                <a:moveTo>
                  <a:pt x="201891" y="26276"/>
                </a:moveTo>
                <a:lnTo>
                  <a:pt x="190969" y="26276"/>
                </a:lnTo>
                <a:lnTo>
                  <a:pt x="190969" y="82321"/>
                </a:lnTo>
                <a:lnTo>
                  <a:pt x="201891" y="82321"/>
                </a:lnTo>
                <a:lnTo>
                  <a:pt x="201891" y="26276"/>
                </a:lnTo>
                <a:close/>
              </a:path>
              <a:path w="398780" h="83820">
                <a:moveTo>
                  <a:pt x="203568" y="4762"/>
                </a:moveTo>
                <a:lnTo>
                  <a:pt x="202946" y="3035"/>
                </a:lnTo>
                <a:lnTo>
                  <a:pt x="200393" y="622"/>
                </a:lnTo>
                <a:lnTo>
                  <a:pt x="198501" y="0"/>
                </a:lnTo>
                <a:lnTo>
                  <a:pt x="193992" y="0"/>
                </a:lnTo>
                <a:lnTo>
                  <a:pt x="192201" y="622"/>
                </a:lnTo>
                <a:lnTo>
                  <a:pt x="189585" y="3187"/>
                </a:lnTo>
                <a:lnTo>
                  <a:pt x="188976" y="4762"/>
                </a:lnTo>
                <a:lnTo>
                  <a:pt x="188925" y="9131"/>
                </a:lnTo>
                <a:lnTo>
                  <a:pt x="189547" y="10845"/>
                </a:lnTo>
                <a:lnTo>
                  <a:pt x="192100" y="13296"/>
                </a:lnTo>
                <a:lnTo>
                  <a:pt x="193916" y="13893"/>
                </a:lnTo>
                <a:lnTo>
                  <a:pt x="198501" y="13893"/>
                </a:lnTo>
                <a:lnTo>
                  <a:pt x="200291" y="13258"/>
                </a:lnTo>
                <a:lnTo>
                  <a:pt x="202907" y="10693"/>
                </a:lnTo>
                <a:lnTo>
                  <a:pt x="203517" y="9131"/>
                </a:lnTo>
                <a:lnTo>
                  <a:pt x="203568" y="4762"/>
                </a:lnTo>
                <a:close/>
              </a:path>
              <a:path w="398780" h="83820">
                <a:moveTo>
                  <a:pt x="271983" y="48666"/>
                </a:moveTo>
                <a:lnTo>
                  <a:pt x="270751" y="43649"/>
                </a:lnTo>
                <a:lnTo>
                  <a:pt x="265938" y="35140"/>
                </a:lnTo>
                <a:lnTo>
                  <a:pt x="265798" y="34886"/>
                </a:lnTo>
                <a:lnTo>
                  <a:pt x="262420" y="31445"/>
                </a:lnTo>
                <a:lnTo>
                  <a:pt x="260921" y="30568"/>
                </a:lnTo>
                <a:lnTo>
                  <a:pt x="260921" y="50571"/>
                </a:lnTo>
                <a:lnTo>
                  <a:pt x="260921" y="57950"/>
                </a:lnTo>
                <a:lnTo>
                  <a:pt x="246976" y="73380"/>
                </a:lnTo>
                <a:lnTo>
                  <a:pt x="243674" y="73380"/>
                </a:lnTo>
                <a:lnTo>
                  <a:pt x="240360" y="73342"/>
                </a:lnTo>
                <a:lnTo>
                  <a:pt x="226352" y="50571"/>
                </a:lnTo>
                <a:lnTo>
                  <a:pt x="227088" y="47282"/>
                </a:lnTo>
                <a:lnTo>
                  <a:pt x="240322" y="35140"/>
                </a:lnTo>
                <a:lnTo>
                  <a:pt x="247015" y="35140"/>
                </a:lnTo>
                <a:lnTo>
                  <a:pt x="260921" y="50571"/>
                </a:lnTo>
                <a:lnTo>
                  <a:pt x="260921" y="30568"/>
                </a:lnTo>
                <a:lnTo>
                  <a:pt x="253860" y="26390"/>
                </a:lnTo>
                <a:lnTo>
                  <a:pt x="249123" y="25146"/>
                </a:lnTo>
                <a:lnTo>
                  <a:pt x="238213" y="25146"/>
                </a:lnTo>
                <a:lnTo>
                  <a:pt x="215252" y="48666"/>
                </a:lnTo>
                <a:lnTo>
                  <a:pt x="215252" y="59880"/>
                </a:lnTo>
                <a:lnTo>
                  <a:pt x="238213" y="83413"/>
                </a:lnTo>
                <a:lnTo>
                  <a:pt x="249059" y="83413"/>
                </a:lnTo>
                <a:lnTo>
                  <a:pt x="271983" y="59880"/>
                </a:lnTo>
                <a:lnTo>
                  <a:pt x="271983" y="48666"/>
                </a:lnTo>
                <a:close/>
              </a:path>
              <a:path w="398780" h="83820">
                <a:moveTo>
                  <a:pt x="332117" y="42989"/>
                </a:moveTo>
                <a:lnTo>
                  <a:pt x="331419" y="38696"/>
                </a:lnTo>
                <a:lnTo>
                  <a:pt x="329971" y="35255"/>
                </a:lnTo>
                <a:lnTo>
                  <a:pt x="328549" y="31851"/>
                </a:lnTo>
                <a:lnTo>
                  <a:pt x="326440" y="29286"/>
                </a:lnTo>
                <a:lnTo>
                  <a:pt x="320751" y="25946"/>
                </a:lnTo>
                <a:lnTo>
                  <a:pt x="317233" y="25146"/>
                </a:lnTo>
                <a:lnTo>
                  <a:pt x="310019" y="25146"/>
                </a:lnTo>
                <a:lnTo>
                  <a:pt x="294767" y="35039"/>
                </a:lnTo>
                <a:lnTo>
                  <a:pt x="294767" y="26314"/>
                </a:lnTo>
                <a:lnTo>
                  <a:pt x="283857" y="26314"/>
                </a:lnTo>
                <a:lnTo>
                  <a:pt x="283857" y="82359"/>
                </a:lnTo>
                <a:lnTo>
                  <a:pt x="294767" y="82359"/>
                </a:lnTo>
                <a:lnTo>
                  <a:pt x="294767" y="46583"/>
                </a:lnTo>
                <a:lnTo>
                  <a:pt x="295135" y="44818"/>
                </a:lnTo>
                <a:lnTo>
                  <a:pt x="307289" y="35179"/>
                </a:lnTo>
                <a:lnTo>
                  <a:pt x="309410" y="35179"/>
                </a:lnTo>
                <a:lnTo>
                  <a:pt x="312026" y="35039"/>
                </a:lnTo>
                <a:lnTo>
                  <a:pt x="321195" y="45732"/>
                </a:lnTo>
                <a:lnTo>
                  <a:pt x="321195" y="82359"/>
                </a:lnTo>
                <a:lnTo>
                  <a:pt x="332117" y="82359"/>
                </a:lnTo>
                <a:lnTo>
                  <a:pt x="332117" y="42989"/>
                </a:lnTo>
                <a:close/>
              </a:path>
              <a:path w="398780" h="83820">
                <a:moveTo>
                  <a:pt x="398691" y="26238"/>
                </a:moveTo>
                <a:lnTo>
                  <a:pt x="388150" y="26238"/>
                </a:lnTo>
                <a:lnTo>
                  <a:pt x="388150" y="57873"/>
                </a:lnTo>
                <a:lnTo>
                  <a:pt x="387426" y="61163"/>
                </a:lnTo>
                <a:lnTo>
                  <a:pt x="384517" y="66929"/>
                </a:lnTo>
                <a:lnTo>
                  <a:pt x="382511" y="69164"/>
                </a:lnTo>
                <a:lnTo>
                  <a:pt x="377405" y="72453"/>
                </a:lnTo>
                <a:lnTo>
                  <a:pt x="374497" y="73266"/>
                </a:lnTo>
                <a:lnTo>
                  <a:pt x="367855" y="73266"/>
                </a:lnTo>
                <a:lnTo>
                  <a:pt x="354418" y="57873"/>
                </a:lnTo>
                <a:lnTo>
                  <a:pt x="354418" y="50469"/>
                </a:lnTo>
                <a:lnTo>
                  <a:pt x="355155" y="47320"/>
                </a:lnTo>
                <a:lnTo>
                  <a:pt x="358063" y="41592"/>
                </a:lnTo>
                <a:lnTo>
                  <a:pt x="360032" y="39357"/>
                </a:lnTo>
                <a:lnTo>
                  <a:pt x="362534" y="37744"/>
                </a:lnTo>
                <a:lnTo>
                  <a:pt x="365048" y="36106"/>
                </a:lnTo>
                <a:lnTo>
                  <a:pt x="367931" y="35293"/>
                </a:lnTo>
                <a:lnTo>
                  <a:pt x="374421" y="35293"/>
                </a:lnTo>
                <a:lnTo>
                  <a:pt x="388150" y="57873"/>
                </a:lnTo>
                <a:lnTo>
                  <a:pt x="388150" y="26238"/>
                </a:lnTo>
                <a:lnTo>
                  <a:pt x="387654" y="26238"/>
                </a:lnTo>
                <a:lnTo>
                  <a:pt x="387718" y="34848"/>
                </a:lnTo>
                <a:lnTo>
                  <a:pt x="386588" y="33020"/>
                </a:lnTo>
                <a:lnTo>
                  <a:pt x="372198" y="25069"/>
                </a:lnTo>
                <a:lnTo>
                  <a:pt x="364401" y="25069"/>
                </a:lnTo>
                <a:lnTo>
                  <a:pt x="343281" y="48488"/>
                </a:lnTo>
                <a:lnTo>
                  <a:pt x="343281" y="59702"/>
                </a:lnTo>
                <a:lnTo>
                  <a:pt x="363702" y="83337"/>
                </a:lnTo>
                <a:lnTo>
                  <a:pt x="370992" y="83337"/>
                </a:lnTo>
                <a:lnTo>
                  <a:pt x="387616" y="73774"/>
                </a:lnTo>
                <a:lnTo>
                  <a:pt x="387654" y="82283"/>
                </a:lnTo>
                <a:lnTo>
                  <a:pt x="398691" y="82283"/>
                </a:lnTo>
                <a:lnTo>
                  <a:pt x="398691" y="73698"/>
                </a:lnTo>
                <a:lnTo>
                  <a:pt x="398691" y="73266"/>
                </a:lnTo>
                <a:lnTo>
                  <a:pt x="398691" y="35293"/>
                </a:lnTo>
                <a:lnTo>
                  <a:pt x="398691" y="34848"/>
                </a:lnTo>
                <a:lnTo>
                  <a:pt x="398691" y="26238"/>
                </a:lnTo>
                <a:close/>
              </a:path>
            </a:pathLst>
          </a:custGeom>
          <a:solidFill>
            <a:srgbClr val="003E7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TextBox 5"/>
          <p:cNvSpPr txBox="1"/>
          <p:nvPr/>
        </p:nvSpPr>
        <p:spPr>
          <a:xfrm>
            <a:off x="796409" y="296735"/>
            <a:ext cx="10721164" cy="62170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0" b="0" i="0" u="none" strike="noStrike" kern="0" cap="none" spc="0" normalizeH="0" baseline="0" noProof="0" dirty="0">
                <a:ln>
                  <a:noFill/>
                </a:ln>
                <a:solidFill>
                  <a:srgbClr val="8064A2"/>
                </a:solidFill>
                <a:effectLst/>
                <a:uLnTx/>
                <a:uFillTx/>
              </a:rPr>
              <a:t>Our Vision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8064A2"/>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en-GB" sz="5000" b="0" i="0" u="none" strike="noStrike" kern="0" cap="none" spc="0" normalizeH="0" baseline="0" noProof="0" dirty="0">
                <a:ln>
                  <a:noFill/>
                </a:ln>
                <a:solidFill>
                  <a:srgbClr val="002060"/>
                </a:solidFill>
                <a:effectLst/>
                <a:uLnTx/>
                <a:uFillTx/>
              </a:rPr>
              <a:t>To create a culture of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GB" sz="5000" b="1" i="0" u="none" strike="noStrike" kern="0" cap="none" spc="0" normalizeH="0" baseline="0" noProof="0" dirty="0">
                <a:ln>
                  <a:noFill/>
                </a:ln>
                <a:solidFill>
                  <a:srgbClr val="002060"/>
                </a:solidFill>
                <a:effectLst/>
                <a:uLnTx/>
                <a:uFillTx/>
              </a:rPr>
              <a:t>Child Centred Policing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GB" sz="5000" b="0" i="0" u="none" strike="noStrike" kern="0" cap="none" spc="0" normalizeH="0" baseline="0" noProof="0" dirty="0">
                <a:ln>
                  <a:noFill/>
                </a:ln>
                <a:solidFill>
                  <a:srgbClr val="002060"/>
                </a:solidFill>
                <a:effectLst/>
                <a:uLnTx/>
                <a:uFillTx/>
              </a:rPr>
              <a:t>across the whole of policing in England &amp; Wales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E40-E48F-2E86-B48A-E972376F9927}"/>
              </a:ext>
            </a:extLst>
          </p:cNvPr>
          <p:cNvSpPr>
            <a:spLocks noGrp="1"/>
          </p:cNvSpPr>
          <p:nvPr>
            <p:ph type="title"/>
          </p:nvPr>
        </p:nvSpPr>
        <p:spPr>
          <a:xfrm>
            <a:off x="2259013" y="260350"/>
            <a:ext cx="7886700" cy="719138"/>
          </a:xfrm>
        </p:spPr>
        <p:txBody>
          <a:bodyPr/>
          <a:lstStyle/>
          <a:p>
            <a:pPr algn="ctr">
              <a:defRPr/>
            </a:pPr>
            <a:r>
              <a:rPr lang="en-US" sz="3600" dirty="0">
                <a:effectLst>
                  <a:outerShdw blurRad="38100" dist="38100" dir="2700000" algn="tl">
                    <a:srgbClr val="000000">
                      <a:alpha val="43137"/>
                    </a:srgbClr>
                  </a:outerShdw>
                </a:effectLst>
                <a:latin typeface="Georgia" panose="02040502050405020303" pitchFamily="18" charset="0"/>
              </a:rPr>
              <a:t>What Builds Legitimacy?</a:t>
            </a:r>
            <a:endParaRPr lang="en-US" sz="3600" dirty="0">
              <a:latin typeface="Georgia" panose="02040502050405020303" pitchFamily="18" charset="0"/>
            </a:endParaRPr>
          </a:p>
        </p:txBody>
      </p:sp>
      <p:graphicFrame>
        <p:nvGraphicFramePr>
          <p:cNvPr id="4" name="Content Placeholder 3">
            <a:extLst>
              <a:ext uri="{FF2B5EF4-FFF2-40B4-BE49-F238E27FC236}">
                <a16:creationId xmlns:a16="http://schemas.microsoft.com/office/drawing/2014/main" id="{08638D49-FE21-4A55-B281-09ABD55B26DF}"/>
              </a:ext>
            </a:extLst>
          </p:cNvPr>
          <p:cNvGraphicFramePr>
            <a:graphicFrameLocks noGrp="1"/>
          </p:cNvGraphicFramePr>
          <p:nvPr>
            <p:ph idx="1"/>
          </p:nvPr>
        </p:nvGraphicFramePr>
        <p:xfrm>
          <a:off x="1905000" y="1371600"/>
          <a:ext cx="8839200" cy="4260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987" name="TextBox 2">
            <a:extLst>
              <a:ext uri="{FF2B5EF4-FFF2-40B4-BE49-F238E27FC236}">
                <a16:creationId xmlns:a16="http://schemas.microsoft.com/office/drawing/2014/main" id="{034130CF-3041-4AA3-D5FB-53197B299077}"/>
              </a:ext>
            </a:extLst>
          </p:cNvPr>
          <p:cNvSpPr txBox="1">
            <a:spLocks noChangeArrowheads="1"/>
          </p:cNvSpPr>
          <p:nvPr/>
        </p:nvSpPr>
        <p:spPr bwMode="auto">
          <a:xfrm>
            <a:off x="228600" y="5632129"/>
            <a:ext cx="11811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3E72"/>
                </a:solidFill>
                <a:effectLst/>
                <a:uLnTx/>
                <a:uFillTx/>
                <a:latin typeface="Georgia" panose="02040502050405020303" pitchFamily="18" charset="0"/>
                <a:ea typeface="ＭＳ Ｐゴシック" panose="020B0600070205080204" pitchFamily="34" charset="-128"/>
                <a:cs typeface="+mn-cs"/>
              </a:rPr>
              <a:t>Bottoms, Anthony &amp; Tankebe, J (2012). Beyond procedural justice: A dialogic approach to legitimacy in criminal justice. </a:t>
            </a:r>
            <a:r>
              <a:rPr kumimoji="0" lang="en-US" altLang="en-US" sz="1400" b="0" i="1" u="none" strike="noStrike" kern="1200" cap="none" spc="0" normalizeH="0" baseline="0" noProof="0" dirty="0">
                <a:ln>
                  <a:noFill/>
                </a:ln>
                <a:solidFill>
                  <a:srgbClr val="003E72"/>
                </a:solidFill>
                <a:effectLst/>
                <a:uLnTx/>
                <a:uFillTx/>
                <a:latin typeface="Georgia" panose="02040502050405020303" pitchFamily="18" charset="0"/>
                <a:ea typeface="ＭＳ Ｐゴシック" panose="020B0600070205080204" pitchFamily="34" charset="-128"/>
                <a:cs typeface="+mn-cs"/>
              </a:rPr>
              <a:t>Journal of Criminal Law and Criminology</a:t>
            </a:r>
            <a:r>
              <a:rPr kumimoji="0" lang="en-US" altLang="en-US" sz="1400" b="0" i="0" u="none" strike="noStrike" kern="1200" cap="none" spc="0" normalizeH="0" baseline="0" noProof="0" dirty="0">
                <a:ln>
                  <a:noFill/>
                </a:ln>
                <a:solidFill>
                  <a:srgbClr val="003E72"/>
                </a:solidFill>
                <a:effectLst/>
                <a:uLnTx/>
                <a:uFillTx/>
                <a:latin typeface="Georgia" panose="02040502050405020303" pitchFamily="18" charset="0"/>
                <a:ea typeface="ＭＳ Ｐゴシック" panose="020B0600070205080204" pitchFamily="34" charset="-128"/>
                <a:cs typeface="+mn-cs"/>
              </a:rPr>
              <a:t>, 102, 101-152</a:t>
            </a:r>
          </a:p>
        </p:txBody>
      </p:sp>
    </p:spTree>
    <p:extLst>
      <p:ext uri="{BB962C8B-B14F-4D97-AF65-F5344CB8AC3E}">
        <p14:creationId xmlns:p14="http://schemas.microsoft.com/office/powerpoint/2010/main" val="1873031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851650"/>
            <a:ext cx="12192000" cy="6350"/>
          </a:xfrm>
          <a:custGeom>
            <a:avLst/>
            <a:gdLst/>
            <a:ahLst/>
            <a:cxnLst/>
            <a:rect l="l" t="t" r="r" b="b"/>
            <a:pathLst>
              <a:path w="12192000" h="6350">
                <a:moveTo>
                  <a:pt x="0" y="6348"/>
                </a:moveTo>
                <a:lnTo>
                  <a:pt x="12192000" y="6348"/>
                </a:lnTo>
                <a:lnTo>
                  <a:pt x="12192000" y="0"/>
                </a:lnTo>
                <a:lnTo>
                  <a:pt x="0" y="0"/>
                </a:lnTo>
                <a:lnTo>
                  <a:pt x="0" y="6348"/>
                </a:lnTo>
                <a:close/>
              </a:path>
            </a:pathLst>
          </a:custGeom>
          <a:solidFill>
            <a:srgbClr val="1F839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p:nvPr/>
        </p:nvSpPr>
        <p:spPr>
          <a:xfrm>
            <a:off x="0" y="298552"/>
            <a:ext cx="12192000" cy="6274435"/>
          </a:xfrm>
          <a:custGeom>
            <a:avLst/>
            <a:gdLst/>
            <a:ahLst/>
            <a:cxnLst/>
            <a:rect l="l" t="t" r="r" b="b"/>
            <a:pathLst>
              <a:path w="12192000" h="6274434">
                <a:moveTo>
                  <a:pt x="0" y="6273809"/>
                </a:moveTo>
                <a:lnTo>
                  <a:pt x="12192000" y="6273809"/>
                </a:lnTo>
                <a:lnTo>
                  <a:pt x="12192000" y="0"/>
                </a:lnTo>
                <a:lnTo>
                  <a:pt x="0" y="0"/>
                </a:lnTo>
                <a:lnTo>
                  <a:pt x="0" y="6273809"/>
                </a:lnTo>
                <a:close/>
              </a:path>
            </a:pathLst>
          </a:custGeom>
          <a:solidFill>
            <a:srgbClr val="1F839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You</a:t>
            </a:r>
            <a:endParaRPr kumimoji="0" sz="1800" b="0" i="0" u="none" strike="noStrike" kern="0" cap="none" spc="0" normalizeH="0" baseline="0" noProof="0" dirty="0">
              <a:ln>
                <a:noFill/>
              </a:ln>
              <a:solidFill>
                <a:sysClr val="windowText" lastClr="000000"/>
              </a:solidFill>
              <a:effectLst/>
              <a:uLnTx/>
              <a:uFillTx/>
            </a:endParaRPr>
          </a:p>
        </p:txBody>
      </p:sp>
      <p:sp>
        <p:nvSpPr>
          <p:cNvPr id="4" name="object 4"/>
          <p:cNvSpPr/>
          <p:nvPr/>
        </p:nvSpPr>
        <p:spPr>
          <a:xfrm>
            <a:off x="0" y="0"/>
            <a:ext cx="12192000" cy="19685"/>
          </a:xfrm>
          <a:custGeom>
            <a:avLst/>
            <a:gdLst/>
            <a:ahLst/>
            <a:cxnLst/>
            <a:rect l="l" t="t" r="r" b="b"/>
            <a:pathLst>
              <a:path w="12192000" h="19685">
                <a:moveTo>
                  <a:pt x="0" y="19266"/>
                </a:moveTo>
                <a:lnTo>
                  <a:pt x="12192000" y="19266"/>
                </a:lnTo>
                <a:lnTo>
                  <a:pt x="12192000" y="0"/>
                </a:lnTo>
                <a:lnTo>
                  <a:pt x="0" y="0"/>
                </a:lnTo>
                <a:lnTo>
                  <a:pt x="0" y="19266"/>
                </a:lnTo>
                <a:close/>
              </a:path>
            </a:pathLst>
          </a:custGeom>
          <a:solidFill>
            <a:srgbClr val="1F839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432536" y="6147130"/>
            <a:ext cx="560070" cy="280035"/>
          </a:xfrm>
          <a:custGeom>
            <a:avLst/>
            <a:gdLst/>
            <a:ahLst/>
            <a:cxnLst/>
            <a:rect l="l" t="t" r="r" b="b"/>
            <a:pathLst>
              <a:path w="560069" h="280035">
                <a:moveTo>
                  <a:pt x="559523" y="0"/>
                </a:moveTo>
                <a:lnTo>
                  <a:pt x="419620" y="0"/>
                </a:lnTo>
                <a:lnTo>
                  <a:pt x="419620" y="139661"/>
                </a:lnTo>
                <a:lnTo>
                  <a:pt x="279819" y="139661"/>
                </a:lnTo>
                <a:lnTo>
                  <a:pt x="279819" y="0"/>
                </a:lnTo>
                <a:lnTo>
                  <a:pt x="139915" y="0"/>
                </a:lnTo>
                <a:lnTo>
                  <a:pt x="139915" y="139661"/>
                </a:lnTo>
                <a:lnTo>
                  <a:pt x="0" y="139661"/>
                </a:lnTo>
                <a:lnTo>
                  <a:pt x="0" y="279476"/>
                </a:lnTo>
                <a:lnTo>
                  <a:pt x="139915" y="279476"/>
                </a:lnTo>
                <a:lnTo>
                  <a:pt x="139915" y="139801"/>
                </a:lnTo>
                <a:lnTo>
                  <a:pt x="279704" y="139801"/>
                </a:lnTo>
                <a:lnTo>
                  <a:pt x="279704" y="279476"/>
                </a:lnTo>
                <a:lnTo>
                  <a:pt x="419620" y="279476"/>
                </a:lnTo>
                <a:lnTo>
                  <a:pt x="419620" y="139801"/>
                </a:lnTo>
                <a:lnTo>
                  <a:pt x="559523" y="139801"/>
                </a:lnTo>
                <a:lnTo>
                  <a:pt x="559523"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1131870" y="6147117"/>
            <a:ext cx="140335" cy="140335"/>
          </a:xfrm>
          <a:custGeom>
            <a:avLst/>
            <a:gdLst/>
            <a:ahLst/>
            <a:cxnLst/>
            <a:rect l="l" t="t" r="r" b="b"/>
            <a:pathLst>
              <a:path w="140334" h="140335">
                <a:moveTo>
                  <a:pt x="139783" y="0"/>
                </a:moveTo>
                <a:lnTo>
                  <a:pt x="0" y="0"/>
                </a:lnTo>
                <a:lnTo>
                  <a:pt x="0" y="139806"/>
                </a:lnTo>
                <a:lnTo>
                  <a:pt x="139783" y="139806"/>
                </a:lnTo>
                <a:lnTo>
                  <a:pt x="139783"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1691259" y="6147117"/>
            <a:ext cx="140335" cy="140335"/>
          </a:xfrm>
          <a:custGeom>
            <a:avLst/>
            <a:gdLst/>
            <a:ahLst/>
            <a:cxnLst/>
            <a:rect l="l" t="t" r="r" b="b"/>
            <a:pathLst>
              <a:path w="140335" h="140335">
                <a:moveTo>
                  <a:pt x="139936" y="0"/>
                </a:moveTo>
                <a:lnTo>
                  <a:pt x="0" y="0"/>
                </a:lnTo>
                <a:lnTo>
                  <a:pt x="0" y="139806"/>
                </a:lnTo>
                <a:lnTo>
                  <a:pt x="139936" y="139806"/>
                </a:lnTo>
                <a:lnTo>
                  <a:pt x="13993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p:nvPr/>
        </p:nvSpPr>
        <p:spPr>
          <a:xfrm>
            <a:off x="2110790" y="6147130"/>
            <a:ext cx="560070" cy="280035"/>
          </a:xfrm>
          <a:custGeom>
            <a:avLst/>
            <a:gdLst/>
            <a:ahLst/>
            <a:cxnLst/>
            <a:rect l="l" t="t" r="r" b="b"/>
            <a:pathLst>
              <a:path w="560069" h="280035">
                <a:moveTo>
                  <a:pt x="559536" y="0"/>
                </a:moveTo>
                <a:lnTo>
                  <a:pt x="419658" y="0"/>
                </a:lnTo>
                <a:lnTo>
                  <a:pt x="419658" y="139661"/>
                </a:lnTo>
                <a:lnTo>
                  <a:pt x="279768" y="139661"/>
                </a:lnTo>
                <a:lnTo>
                  <a:pt x="279768" y="0"/>
                </a:lnTo>
                <a:lnTo>
                  <a:pt x="139890" y="0"/>
                </a:lnTo>
                <a:lnTo>
                  <a:pt x="139890" y="139661"/>
                </a:lnTo>
                <a:lnTo>
                  <a:pt x="0" y="139661"/>
                </a:lnTo>
                <a:lnTo>
                  <a:pt x="0" y="279476"/>
                </a:lnTo>
                <a:lnTo>
                  <a:pt x="139890" y="279476"/>
                </a:lnTo>
                <a:lnTo>
                  <a:pt x="139890" y="139801"/>
                </a:lnTo>
                <a:lnTo>
                  <a:pt x="279603" y="139801"/>
                </a:lnTo>
                <a:lnTo>
                  <a:pt x="279603" y="279476"/>
                </a:lnTo>
                <a:lnTo>
                  <a:pt x="419658" y="279476"/>
                </a:lnTo>
                <a:lnTo>
                  <a:pt x="419658" y="139801"/>
                </a:lnTo>
                <a:lnTo>
                  <a:pt x="559536" y="139801"/>
                </a:lnTo>
                <a:lnTo>
                  <a:pt x="55953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p:nvPr/>
        </p:nvSpPr>
        <p:spPr>
          <a:xfrm>
            <a:off x="2670162" y="6147130"/>
            <a:ext cx="560070" cy="280035"/>
          </a:xfrm>
          <a:custGeom>
            <a:avLst/>
            <a:gdLst/>
            <a:ahLst/>
            <a:cxnLst/>
            <a:rect l="l" t="t" r="r" b="b"/>
            <a:pathLst>
              <a:path w="560069" h="280035">
                <a:moveTo>
                  <a:pt x="279666" y="0"/>
                </a:moveTo>
                <a:lnTo>
                  <a:pt x="139890" y="0"/>
                </a:lnTo>
                <a:lnTo>
                  <a:pt x="139890" y="139661"/>
                </a:lnTo>
                <a:lnTo>
                  <a:pt x="0" y="139661"/>
                </a:lnTo>
                <a:lnTo>
                  <a:pt x="0" y="279476"/>
                </a:lnTo>
                <a:lnTo>
                  <a:pt x="139890" y="279476"/>
                </a:lnTo>
                <a:lnTo>
                  <a:pt x="139890" y="139801"/>
                </a:lnTo>
                <a:lnTo>
                  <a:pt x="279666" y="139801"/>
                </a:lnTo>
                <a:lnTo>
                  <a:pt x="279666" y="0"/>
                </a:lnTo>
                <a:close/>
              </a:path>
              <a:path w="560069" h="280035">
                <a:moveTo>
                  <a:pt x="559536" y="0"/>
                </a:moveTo>
                <a:lnTo>
                  <a:pt x="419658" y="0"/>
                </a:lnTo>
                <a:lnTo>
                  <a:pt x="419658" y="139661"/>
                </a:lnTo>
                <a:lnTo>
                  <a:pt x="279768" y="139661"/>
                </a:lnTo>
                <a:lnTo>
                  <a:pt x="279768" y="279476"/>
                </a:lnTo>
                <a:lnTo>
                  <a:pt x="419658" y="279476"/>
                </a:lnTo>
                <a:lnTo>
                  <a:pt x="419658" y="139801"/>
                </a:lnTo>
                <a:lnTo>
                  <a:pt x="559536" y="139801"/>
                </a:lnTo>
                <a:lnTo>
                  <a:pt x="55953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3229533" y="6147130"/>
            <a:ext cx="560070" cy="280035"/>
          </a:xfrm>
          <a:custGeom>
            <a:avLst/>
            <a:gdLst/>
            <a:ahLst/>
            <a:cxnLst/>
            <a:rect l="l" t="t" r="r" b="b"/>
            <a:pathLst>
              <a:path w="560070" h="280035">
                <a:moveTo>
                  <a:pt x="559536" y="0"/>
                </a:moveTo>
                <a:lnTo>
                  <a:pt x="419658" y="0"/>
                </a:lnTo>
                <a:lnTo>
                  <a:pt x="419658" y="139661"/>
                </a:lnTo>
                <a:lnTo>
                  <a:pt x="279768" y="139661"/>
                </a:lnTo>
                <a:lnTo>
                  <a:pt x="279768" y="0"/>
                </a:lnTo>
                <a:lnTo>
                  <a:pt x="139890" y="0"/>
                </a:lnTo>
                <a:lnTo>
                  <a:pt x="139890" y="139661"/>
                </a:lnTo>
                <a:lnTo>
                  <a:pt x="0" y="139661"/>
                </a:lnTo>
                <a:lnTo>
                  <a:pt x="0" y="279476"/>
                </a:lnTo>
                <a:lnTo>
                  <a:pt x="139890" y="279476"/>
                </a:lnTo>
                <a:lnTo>
                  <a:pt x="139890" y="139801"/>
                </a:lnTo>
                <a:lnTo>
                  <a:pt x="279768" y="139801"/>
                </a:lnTo>
                <a:lnTo>
                  <a:pt x="279768" y="279476"/>
                </a:lnTo>
                <a:lnTo>
                  <a:pt x="419823" y="279476"/>
                </a:lnTo>
                <a:lnTo>
                  <a:pt x="419823" y="139801"/>
                </a:lnTo>
                <a:lnTo>
                  <a:pt x="559536" y="139801"/>
                </a:lnTo>
                <a:lnTo>
                  <a:pt x="55953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p:nvPr/>
        </p:nvSpPr>
        <p:spPr>
          <a:xfrm>
            <a:off x="4068851" y="6147130"/>
            <a:ext cx="280035" cy="280035"/>
          </a:xfrm>
          <a:custGeom>
            <a:avLst/>
            <a:gdLst/>
            <a:ahLst/>
            <a:cxnLst/>
            <a:rect l="l" t="t" r="r" b="b"/>
            <a:pathLst>
              <a:path w="280035" h="280035">
                <a:moveTo>
                  <a:pt x="279603" y="0"/>
                </a:moveTo>
                <a:lnTo>
                  <a:pt x="139712" y="0"/>
                </a:lnTo>
                <a:lnTo>
                  <a:pt x="139712" y="139661"/>
                </a:lnTo>
                <a:lnTo>
                  <a:pt x="0" y="139661"/>
                </a:lnTo>
                <a:lnTo>
                  <a:pt x="0" y="279476"/>
                </a:lnTo>
                <a:lnTo>
                  <a:pt x="139877" y="279476"/>
                </a:lnTo>
                <a:lnTo>
                  <a:pt x="139877" y="139801"/>
                </a:lnTo>
                <a:lnTo>
                  <a:pt x="279603" y="139801"/>
                </a:lnTo>
                <a:lnTo>
                  <a:pt x="279603"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p:cNvSpPr/>
          <p:nvPr/>
        </p:nvSpPr>
        <p:spPr>
          <a:xfrm>
            <a:off x="4488332" y="6147130"/>
            <a:ext cx="419734" cy="280035"/>
          </a:xfrm>
          <a:custGeom>
            <a:avLst/>
            <a:gdLst/>
            <a:ahLst/>
            <a:cxnLst/>
            <a:rect l="l" t="t" r="r" b="b"/>
            <a:pathLst>
              <a:path w="419735" h="280035">
                <a:moveTo>
                  <a:pt x="419493" y="0"/>
                </a:moveTo>
                <a:lnTo>
                  <a:pt x="279603" y="0"/>
                </a:lnTo>
                <a:lnTo>
                  <a:pt x="279603" y="139661"/>
                </a:lnTo>
                <a:lnTo>
                  <a:pt x="139915" y="139661"/>
                </a:lnTo>
                <a:lnTo>
                  <a:pt x="139915" y="0"/>
                </a:lnTo>
                <a:lnTo>
                  <a:pt x="0" y="0"/>
                </a:lnTo>
                <a:lnTo>
                  <a:pt x="0" y="139801"/>
                </a:lnTo>
                <a:lnTo>
                  <a:pt x="139890" y="139801"/>
                </a:lnTo>
                <a:lnTo>
                  <a:pt x="139890" y="279476"/>
                </a:lnTo>
                <a:lnTo>
                  <a:pt x="279768" y="279476"/>
                </a:lnTo>
                <a:lnTo>
                  <a:pt x="279768" y="139801"/>
                </a:lnTo>
                <a:lnTo>
                  <a:pt x="419493" y="139801"/>
                </a:lnTo>
                <a:lnTo>
                  <a:pt x="419493"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4907826" y="6147130"/>
            <a:ext cx="560070" cy="280035"/>
          </a:xfrm>
          <a:custGeom>
            <a:avLst/>
            <a:gdLst/>
            <a:ahLst/>
            <a:cxnLst/>
            <a:rect l="l" t="t" r="r" b="b"/>
            <a:pathLst>
              <a:path w="560070" h="280035">
                <a:moveTo>
                  <a:pt x="559536" y="0"/>
                </a:moveTo>
                <a:lnTo>
                  <a:pt x="419481" y="0"/>
                </a:lnTo>
                <a:lnTo>
                  <a:pt x="419481" y="139661"/>
                </a:lnTo>
                <a:lnTo>
                  <a:pt x="279793" y="139661"/>
                </a:lnTo>
                <a:lnTo>
                  <a:pt x="279793" y="0"/>
                </a:lnTo>
                <a:lnTo>
                  <a:pt x="139877" y="0"/>
                </a:lnTo>
                <a:lnTo>
                  <a:pt x="139877" y="139661"/>
                </a:lnTo>
                <a:lnTo>
                  <a:pt x="0" y="139661"/>
                </a:lnTo>
                <a:lnTo>
                  <a:pt x="0" y="279476"/>
                </a:lnTo>
                <a:lnTo>
                  <a:pt x="140042" y="279476"/>
                </a:lnTo>
                <a:lnTo>
                  <a:pt x="140042" y="139801"/>
                </a:lnTo>
                <a:lnTo>
                  <a:pt x="279768" y="139801"/>
                </a:lnTo>
                <a:lnTo>
                  <a:pt x="279768" y="279476"/>
                </a:lnTo>
                <a:lnTo>
                  <a:pt x="419646" y="279476"/>
                </a:lnTo>
                <a:lnTo>
                  <a:pt x="419646" y="139801"/>
                </a:lnTo>
                <a:lnTo>
                  <a:pt x="559536" y="139801"/>
                </a:lnTo>
                <a:lnTo>
                  <a:pt x="55953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p:cNvSpPr/>
          <p:nvPr/>
        </p:nvSpPr>
        <p:spPr>
          <a:xfrm>
            <a:off x="5886855" y="6147117"/>
            <a:ext cx="140335" cy="140335"/>
          </a:xfrm>
          <a:custGeom>
            <a:avLst/>
            <a:gdLst/>
            <a:ahLst/>
            <a:cxnLst/>
            <a:rect l="l" t="t" r="r" b="b"/>
            <a:pathLst>
              <a:path w="140335"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5"/>
          <p:cNvSpPr/>
          <p:nvPr/>
        </p:nvSpPr>
        <p:spPr>
          <a:xfrm>
            <a:off x="7285370"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p:cNvSpPr/>
          <p:nvPr/>
        </p:nvSpPr>
        <p:spPr>
          <a:xfrm>
            <a:off x="8683885" y="6147117"/>
            <a:ext cx="140335" cy="140335"/>
          </a:xfrm>
          <a:custGeom>
            <a:avLst/>
            <a:gdLst/>
            <a:ahLst/>
            <a:cxnLst/>
            <a:rect l="l" t="t" r="r" b="b"/>
            <a:pathLst>
              <a:path w="140334" h="140335">
                <a:moveTo>
                  <a:pt x="140054" y="0"/>
                </a:moveTo>
                <a:lnTo>
                  <a:pt x="0" y="0"/>
                </a:lnTo>
                <a:lnTo>
                  <a:pt x="0" y="139806"/>
                </a:lnTo>
                <a:lnTo>
                  <a:pt x="140054" y="139806"/>
                </a:lnTo>
                <a:lnTo>
                  <a:pt x="14005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10921543" y="6147122"/>
            <a:ext cx="140335" cy="140335"/>
          </a:xfrm>
          <a:custGeom>
            <a:avLst/>
            <a:gdLst/>
            <a:ahLst/>
            <a:cxnLst/>
            <a:rect l="l" t="t" r="r" b="b"/>
            <a:pathLst>
              <a:path w="140334" h="140335">
                <a:moveTo>
                  <a:pt x="139914" y="0"/>
                </a:moveTo>
                <a:lnTo>
                  <a:pt x="0" y="0"/>
                </a:lnTo>
                <a:lnTo>
                  <a:pt x="0" y="139801"/>
                </a:lnTo>
                <a:lnTo>
                  <a:pt x="139914" y="139801"/>
                </a:lnTo>
                <a:lnTo>
                  <a:pt x="13991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18"/>
          <p:cNvSpPr/>
          <p:nvPr/>
        </p:nvSpPr>
        <p:spPr>
          <a:xfrm>
            <a:off x="5746969" y="6286794"/>
            <a:ext cx="140335" cy="140335"/>
          </a:xfrm>
          <a:custGeom>
            <a:avLst/>
            <a:gdLst/>
            <a:ahLst/>
            <a:cxnLst/>
            <a:rect l="l" t="t" r="r" b="b"/>
            <a:pathLst>
              <a:path w="140335" h="140335">
                <a:moveTo>
                  <a:pt x="139914" y="0"/>
                </a:moveTo>
                <a:lnTo>
                  <a:pt x="0" y="0"/>
                </a:lnTo>
                <a:lnTo>
                  <a:pt x="0" y="139801"/>
                </a:lnTo>
                <a:lnTo>
                  <a:pt x="139914" y="139801"/>
                </a:lnTo>
                <a:lnTo>
                  <a:pt x="13991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p:nvPr/>
        </p:nvSpPr>
        <p:spPr>
          <a:xfrm>
            <a:off x="7145484"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20"/>
          <p:cNvSpPr/>
          <p:nvPr/>
        </p:nvSpPr>
        <p:spPr>
          <a:xfrm>
            <a:off x="8544000"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1"/>
          <p:cNvSpPr/>
          <p:nvPr/>
        </p:nvSpPr>
        <p:spPr>
          <a:xfrm>
            <a:off x="10781658"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object 22"/>
          <p:cNvSpPr/>
          <p:nvPr/>
        </p:nvSpPr>
        <p:spPr>
          <a:xfrm>
            <a:off x="5607084" y="6147122"/>
            <a:ext cx="140335" cy="140335"/>
          </a:xfrm>
          <a:custGeom>
            <a:avLst/>
            <a:gdLst/>
            <a:ahLst/>
            <a:cxnLst/>
            <a:rect l="l" t="t" r="r" b="b"/>
            <a:pathLst>
              <a:path w="140335" h="140335">
                <a:moveTo>
                  <a:pt x="139914" y="0"/>
                </a:moveTo>
                <a:lnTo>
                  <a:pt x="0" y="0"/>
                </a:lnTo>
                <a:lnTo>
                  <a:pt x="0" y="139801"/>
                </a:lnTo>
                <a:lnTo>
                  <a:pt x="139914" y="139801"/>
                </a:lnTo>
                <a:lnTo>
                  <a:pt x="13991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object 23"/>
          <p:cNvSpPr/>
          <p:nvPr/>
        </p:nvSpPr>
        <p:spPr>
          <a:xfrm>
            <a:off x="7005599"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object 24"/>
          <p:cNvSpPr/>
          <p:nvPr/>
        </p:nvSpPr>
        <p:spPr>
          <a:xfrm>
            <a:off x="10641941" y="6147117"/>
            <a:ext cx="140335" cy="140335"/>
          </a:xfrm>
          <a:custGeom>
            <a:avLst/>
            <a:gdLst/>
            <a:ahLst/>
            <a:cxnLst/>
            <a:rect l="l" t="t" r="r" b="b"/>
            <a:pathLst>
              <a:path w="140334" h="140335">
                <a:moveTo>
                  <a:pt x="139716" y="0"/>
                </a:moveTo>
                <a:lnTo>
                  <a:pt x="0" y="0"/>
                </a:lnTo>
                <a:lnTo>
                  <a:pt x="0" y="139806"/>
                </a:lnTo>
                <a:lnTo>
                  <a:pt x="139716" y="139806"/>
                </a:lnTo>
                <a:lnTo>
                  <a:pt x="13971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25"/>
          <p:cNvSpPr/>
          <p:nvPr/>
        </p:nvSpPr>
        <p:spPr>
          <a:xfrm>
            <a:off x="5467368" y="6286789"/>
            <a:ext cx="140335" cy="140335"/>
          </a:xfrm>
          <a:custGeom>
            <a:avLst/>
            <a:gdLst/>
            <a:ahLst/>
            <a:cxnLst/>
            <a:rect l="l" t="t" r="r" b="b"/>
            <a:pathLst>
              <a:path w="140335"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p:cNvSpPr/>
          <p:nvPr/>
        </p:nvSpPr>
        <p:spPr>
          <a:xfrm>
            <a:off x="6446227" y="6147122"/>
            <a:ext cx="140335" cy="140335"/>
          </a:xfrm>
          <a:custGeom>
            <a:avLst/>
            <a:gdLst/>
            <a:ahLst/>
            <a:cxnLst/>
            <a:rect l="l" t="t" r="r" b="b"/>
            <a:pathLst>
              <a:path w="140334" h="140335">
                <a:moveTo>
                  <a:pt x="139914" y="0"/>
                </a:moveTo>
                <a:lnTo>
                  <a:pt x="0" y="0"/>
                </a:lnTo>
                <a:lnTo>
                  <a:pt x="0" y="139801"/>
                </a:lnTo>
                <a:lnTo>
                  <a:pt x="139914" y="139801"/>
                </a:lnTo>
                <a:lnTo>
                  <a:pt x="13991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p:nvPr/>
        </p:nvSpPr>
        <p:spPr>
          <a:xfrm>
            <a:off x="10082400" y="6147117"/>
            <a:ext cx="140335" cy="140335"/>
          </a:xfrm>
          <a:custGeom>
            <a:avLst/>
            <a:gdLst/>
            <a:ahLst/>
            <a:cxnLst/>
            <a:rect l="l" t="t" r="r" b="b"/>
            <a:pathLst>
              <a:path w="140334" h="140335">
                <a:moveTo>
                  <a:pt x="140054" y="0"/>
                </a:moveTo>
                <a:lnTo>
                  <a:pt x="0" y="0"/>
                </a:lnTo>
                <a:lnTo>
                  <a:pt x="0" y="139806"/>
                </a:lnTo>
                <a:lnTo>
                  <a:pt x="140054" y="139806"/>
                </a:lnTo>
                <a:lnTo>
                  <a:pt x="14005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object 28"/>
          <p:cNvSpPr/>
          <p:nvPr/>
        </p:nvSpPr>
        <p:spPr>
          <a:xfrm>
            <a:off x="9243426"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9"/>
          <p:cNvSpPr/>
          <p:nvPr/>
        </p:nvSpPr>
        <p:spPr>
          <a:xfrm>
            <a:off x="6166447" y="6147130"/>
            <a:ext cx="280035" cy="280035"/>
          </a:xfrm>
          <a:custGeom>
            <a:avLst/>
            <a:gdLst/>
            <a:ahLst/>
            <a:cxnLst/>
            <a:rect l="l" t="t" r="r" b="b"/>
            <a:pathLst>
              <a:path w="280035" h="280035">
                <a:moveTo>
                  <a:pt x="139890" y="0"/>
                </a:moveTo>
                <a:lnTo>
                  <a:pt x="0" y="0"/>
                </a:lnTo>
                <a:lnTo>
                  <a:pt x="0" y="139661"/>
                </a:lnTo>
                <a:lnTo>
                  <a:pt x="139890" y="139661"/>
                </a:lnTo>
                <a:lnTo>
                  <a:pt x="139890" y="0"/>
                </a:lnTo>
                <a:close/>
              </a:path>
              <a:path w="280035" h="280035">
                <a:moveTo>
                  <a:pt x="279768" y="139661"/>
                </a:moveTo>
                <a:lnTo>
                  <a:pt x="139890" y="139661"/>
                </a:lnTo>
                <a:lnTo>
                  <a:pt x="139890" y="279476"/>
                </a:lnTo>
                <a:lnTo>
                  <a:pt x="279768" y="279476"/>
                </a:lnTo>
                <a:lnTo>
                  <a:pt x="279768" y="139661"/>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object 30"/>
          <p:cNvSpPr/>
          <p:nvPr/>
        </p:nvSpPr>
        <p:spPr>
          <a:xfrm>
            <a:off x="9942514"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object 31"/>
          <p:cNvSpPr/>
          <p:nvPr/>
        </p:nvSpPr>
        <p:spPr>
          <a:xfrm>
            <a:off x="9103372" y="6286794"/>
            <a:ext cx="140335" cy="140335"/>
          </a:xfrm>
          <a:custGeom>
            <a:avLst/>
            <a:gdLst/>
            <a:ahLst/>
            <a:cxnLst/>
            <a:rect l="l" t="t" r="r" b="b"/>
            <a:pathLst>
              <a:path w="140334" h="140335">
                <a:moveTo>
                  <a:pt x="139914" y="0"/>
                </a:moveTo>
                <a:lnTo>
                  <a:pt x="0" y="0"/>
                </a:lnTo>
                <a:lnTo>
                  <a:pt x="0" y="139801"/>
                </a:lnTo>
                <a:lnTo>
                  <a:pt x="139914" y="139801"/>
                </a:lnTo>
                <a:lnTo>
                  <a:pt x="13991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object 32"/>
          <p:cNvSpPr/>
          <p:nvPr/>
        </p:nvSpPr>
        <p:spPr>
          <a:xfrm>
            <a:off x="11201311" y="6147092"/>
            <a:ext cx="280035" cy="279400"/>
          </a:xfrm>
          <a:custGeom>
            <a:avLst/>
            <a:gdLst/>
            <a:ahLst/>
            <a:cxnLst/>
            <a:rect l="l" t="t" r="r" b="b"/>
            <a:pathLst>
              <a:path w="280034" h="279400">
                <a:moveTo>
                  <a:pt x="279603" y="139636"/>
                </a:moveTo>
                <a:lnTo>
                  <a:pt x="139877" y="139636"/>
                </a:lnTo>
                <a:lnTo>
                  <a:pt x="139877" y="0"/>
                </a:lnTo>
                <a:lnTo>
                  <a:pt x="0" y="0"/>
                </a:lnTo>
                <a:lnTo>
                  <a:pt x="0" y="139636"/>
                </a:lnTo>
                <a:lnTo>
                  <a:pt x="139712" y="139636"/>
                </a:lnTo>
                <a:lnTo>
                  <a:pt x="139712" y="279285"/>
                </a:lnTo>
                <a:lnTo>
                  <a:pt x="279603" y="279285"/>
                </a:lnTo>
                <a:lnTo>
                  <a:pt x="279603" y="139636"/>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object 33"/>
          <p:cNvSpPr/>
          <p:nvPr/>
        </p:nvSpPr>
        <p:spPr>
          <a:xfrm>
            <a:off x="7565140"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object 34"/>
          <p:cNvSpPr/>
          <p:nvPr/>
        </p:nvSpPr>
        <p:spPr>
          <a:xfrm>
            <a:off x="8963655"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object 35"/>
          <p:cNvSpPr/>
          <p:nvPr/>
        </p:nvSpPr>
        <p:spPr>
          <a:xfrm>
            <a:off x="6026740" y="6286789"/>
            <a:ext cx="140335" cy="140335"/>
          </a:xfrm>
          <a:custGeom>
            <a:avLst/>
            <a:gdLst/>
            <a:ahLst/>
            <a:cxnLst/>
            <a:rect l="l" t="t" r="r" b="b"/>
            <a:pathLst>
              <a:path w="140335"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object 36"/>
          <p:cNvSpPr/>
          <p:nvPr/>
        </p:nvSpPr>
        <p:spPr>
          <a:xfrm>
            <a:off x="7425255"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object 37"/>
          <p:cNvSpPr/>
          <p:nvPr/>
        </p:nvSpPr>
        <p:spPr>
          <a:xfrm>
            <a:off x="11061428"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object 38"/>
          <p:cNvSpPr/>
          <p:nvPr/>
        </p:nvSpPr>
        <p:spPr>
          <a:xfrm>
            <a:off x="6725828" y="6147117"/>
            <a:ext cx="140335" cy="140335"/>
          </a:xfrm>
          <a:custGeom>
            <a:avLst/>
            <a:gdLst/>
            <a:ahLst/>
            <a:cxnLst/>
            <a:rect l="l" t="t" r="r" b="b"/>
            <a:pathLst>
              <a:path w="140334" h="140335">
                <a:moveTo>
                  <a:pt x="140054" y="0"/>
                </a:moveTo>
                <a:lnTo>
                  <a:pt x="0" y="0"/>
                </a:lnTo>
                <a:lnTo>
                  <a:pt x="0" y="139806"/>
                </a:lnTo>
                <a:lnTo>
                  <a:pt x="140054" y="139806"/>
                </a:lnTo>
                <a:lnTo>
                  <a:pt x="14005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object 39"/>
          <p:cNvSpPr/>
          <p:nvPr/>
        </p:nvSpPr>
        <p:spPr>
          <a:xfrm>
            <a:off x="8124513"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object 40"/>
          <p:cNvSpPr/>
          <p:nvPr/>
        </p:nvSpPr>
        <p:spPr>
          <a:xfrm>
            <a:off x="10362170"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object 41"/>
          <p:cNvSpPr/>
          <p:nvPr/>
        </p:nvSpPr>
        <p:spPr>
          <a:xfrm>
            <a:off x="9523028" y="6147117"/>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object 42"/>
          <p:cNvSpPr/>
          <p:nvPr/>
        </p:nvSpPr>
        <p:spPr>
          <a:xfrm>
            <a:off x="6586112"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object 43"/>
          <p:cNvSpPr/>
          <p:nvPr/>
        </p:nvSpPr>
        <p:spPr>
          <a:xfrm>
            <a:off x="7984628"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object 44"/>
          <p:cNvSpPr/>
          <p:nvPr/>
        </p:nvSpPr>
        <p:spPr>
          <a:xfrm>
            <a:off x="9383142" y="6286789"/>
            <a:ext cx="140335" cy="140335"/>
          </a:xfrm>
          <a:custGeom>
            <a:avLst/>
            <a:gdLst/>
            <a:ahLst/>
            <a:cxnLst/>
            <a:rect l="l" t="t" r="r" b="b"/>
            <a:pathLst>
              <a:path w="140334" h="140335">
                <a:moveTo>
                  <a:pt x="139885" y="0"/>
                </a:moveTo>
                <a:lnTo>
                  <a:pt x="0" y="0"/>
                </a:lnTo>
                <a:lnTo>
                  <a:pt x="0" y="139806"/>
                </a:lnTo>
                <a:lnTo>
                  <a:pt x="139885" y="139806"/>
                </a:lnTo>
                <a:lnTo>
                  <a:pt x="13988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object 45"/>
          <p:cNvSpPr/>
          <p:nvPr/>
        </p:nvSpPr>
        <p:spPr>
          <a:xfrm>
            <a:off x="11480914" y="6147130"/>
            <a:ext cx="280035" cy="280035"/>
          </a:xfrm>
          <a:custGeom>
            <a:avLst/>
            <a:gdLst/>
            <a:ahLst/>
            <a:cxnLst/>
            <a:rect l="l" t="t" r="r" b="b"/>
            <a:pathLst>
              <a:path w="280034" h="280035">
                <a:moveTo>
                  <a:pt x="279793" y="139674"/>
                </a:moveTo>
                <a:lnTo>
                  <a:pt x="139877" y="139674"/>
                </a:lnTo>
                <a:lnTo>
                  <a:pt x="139877" y="0"/>
                </a:lnTo>
                <a:lnTo>
                  <a:pt x="0" y="0"/>
                </a:lnTo>
                <a:lnTo>
                  <a:pt x="0" y="139801"/>
                </a:lnTo>
                <a:lnTo>
                  <a:pt x="139877" y="139801"/>
                </a:lnTo>
                <a:lnTo>
                  <a:pt x="139877" y="279476"/>
                </a:lnTo>
                <a:lnTo>
                  <a:pt x="279793" y="279476"/>
                </a:lnTo>
                <a:lnTo>
                  <a:pt x="279793" y="139674"/>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46" name="object 46"/>
          <p:cNvGrpSpPr/>
          <p:nvPr/>
        </p:nvGrpSpPr>
        <p:grpSpPr>
          <a:xfrm>
            <a:off x="0" y="9539"/>
            <a:ext cx="12186285" cy="6842125"/>
            <a:chOff x="0" y="9539"/>
            <a:chExt cx="12186285" cy="6842125"/>
          </a:xfrm>
        </p:grpSpPr>
        <p:sp>
          <p:nvSpPr>
            <p:cNvPr id="47" name="object 47"/>
            <p:cNvSpPr/>
            <p:nvPr/>
          </p:nvSpPr>
          <p:spPr>
            <a:xfrm>
              <a:off x="7213" y="19265"/>
              <a:ext cx="12179300" cy="6832600"/>
            </a:xfrm>
            <a:custGeom>
              <a:avLst/>
              <a:gdLst/>
              <a:ahLst/>
              <a:cxnLst/>
              <a:rect l="l" t="t" r="r" b="b"/>
              <a:pathLst>
                <a:path w="12179300" h="6832600">
                  <a:moveTo>
                    <a:pt x="705027" y="6413081"/>
                  </a:moveTo>
                  <a:lnTo>
                    <a:pt x="565238" y="6413081"/>
                  </a:lnTo>
                  <a:lnTo>
                    <a:pt x="565238" y="6552781"/>
                  </a:lnTo>
                  <a:lnTo>
                    <a:pt x="705027" y="6552781"/>
                  </a:lnTo>
                  <a:lnTo>
                    <a:pt x="705027" y="6413081"/>
                  </a:lnTo>
                  <a:close/>
                </a:path>
                <a:path w="12179300" h="6832600">
                  <a:moveTo>
                    <a:pt x="984732" y="6413081"/>
                  </a:moveTo>
                  <a:lnTo>
                    <a:pt x="844943" y="6413081"/>
                  </a:lnTo>
                  <a:lnTo>
                    <a:pt x="844943" y="6552781"/>
                  </a:lnTo>
                  <a:lnTo>
                    <a:pt x="984732" y="6552781"/>
                  </a:lnTo>
                  <a:lnTo>
                    <a:pt x="984732" y="6413081"/>
                  </a:lnTo>
                  <a:close/>
                </a:path>
                <a:path w="12179300" h="6832600">
                  <a:moveTo>
                    <a:pt x="1124648" y="6273381"/>
                  </a:moveTo>
                  <a:lnTo>
                    <a:pt x="984732" y="6273381"/>
                  </a:lnTo>
                  <a:lnTo>
                    <a:pt x="984732" y="6413081"/>
                  </a:lnTo>
                  <a:lnTo>
                    <a:pt x="1124648" y="6413081"/>
                  </a:lnTo>
                  <a:lnTo>
                    <a:pt x="1124648" y="6273381"/>
                  </a:lnTo>
                  <a:close/>
                </a:path>
                <a:path w="12179300" h="6832600">
                  <a:moveTo>
                    <a:pt x="1264437" y="6413081"/>
                  </a:moveTo>
                  <a:lnTo>
                    <a:pt x="1124648" y="6413081"/>
                  </a:lnTo>
                  <a:lnTo>
                    <a:pt x="1124648" y="6552781"/>
                  </a:lnTo>
                  <a:lnTo>
                    <a:pt x="1264437" y="6552781"/>
                  </a:lnTo>
                  <a:lnTo>
                    <a:pt x="1264437" y="6413081"/>
                  </a:lnTo>
                  <a:close/>
                </a:path>
                <a:path w="12179300" h="6832600">
                  <a:moveTo>
                    <a:pt x="1544002" y="6413081"/>
                  </a:moveTo>
                  <a:lnTo>
                    <a:pt x="1404213" y="6413081"/>
                  </a:lnTo>
                  <a:lnTo>
                    <a:pt x="1404213" y="6552781"/>
                  </a:lnTo>
                  <a:lnTo>
                    <a:pt x="1544002" y="6552781"/>
                  </a:lnTo>
                  <a:lnTo>
                    <a:pt x="1544002" y="6413081"/>
                  </a:lnTo>
                  <a:close/>
                </a:path>
                <a:path w="12179300" h="6832600">
                  <a:moveTo>
                    <a:pt x="1544002" y="6133681"/>
                  </a:moveTo>
                  <a:lnTo>
                    <a:pt x="1404086" y="6133681"/>
                  </a:lnTo>
                  <a:lnTo>
                    <a:pt x="1404086" y="6273381"/>
                  </a:lnTo>
                  <a:lnTo>
                    <a:pt x="1264437" y="6273381"/>
                  </a:lnTo>
                  <a:lnTo>
                    <a:pt x="1264437" y="6413081"/>
                  </a:lnTo>
                  <a:lnTo>
                    <a:pt x="1404213" y="6413081"/>
                  </a:lnTo>
                  <a:lnTo>
                    <a:pt x="1404213" y="6273381"/>
                  </a:lnTo>
                  <a:lnTo>
                    <a:pt x="1544002" y="6273381"/>
                  </a:lnTo>
                  <a:lnTo>
                    <a:pt x="1544002" y="6133681"/>
                  </a:lnTo>
                  <a:close/>
                </a:path>
                <a:path w="12179300" h="6832600">
                  <a:moveTo>
                    <a:pt x="1823631" y="6413081"/>
                  </a:moveTo>
                  <a:lnTo>
                    <a:pt x="1684045" y="6413081"/>
                  </a:lnTo>
                  <a:lnTo>
                    <a:pt x="1684045" y="6273381"/>
                  </a:lnTo>
                  <a:lnTo>
                    <a:pt x="1544142" y="6273381"/>
                  </a:lnTo>
                  <a:lnTo>
                    <a:pt x="1544142" y="6413081"/>
                  </a:lnTo>
                  <a:lnTo>
                    <a:pt x="1683918" y="6413081"/>
                  </a:lnTo>
                  <a:lnTo>
                    <a:pt x="1683918" y="6552781"/>
                  </a:lnTo>
                  <a:lnTo>
                    <a:pt x="1823631" y="6552781"/>
                  </a:lnTo>
                  <a:lnTo>
                    <a:pt x="1823631" y="6413081"/>
                  </a:lnTo>
                  <a:close/>
                </a:path>
                <a:path w="12179300" h="6832600">
                  <a:moveTo>
                    <a:pt x="1963686" y="6273381"/>
                  </a:moveTo>
                  <a:lnTo>
                    <a:pt x="1823808" y="6273381"/>
                  </a:lnTo>
                  <a:lnTo>
                    <a:pt x="1823808" y="6413081"/>
                  </a:lnTo>
                  <a:lnTo>
                    <a:pt x="1963686" y="6413081"/>
                  </a:lnTo>
                  <a:lnTo>
                    <a:pt x="1963686" y="6273381"/>
                  </a:lnTo>
                  <a:close/>
                </a:path>
                <a:path w="12179300" h="6832600">
                  <a:moveTo>
                    <a:pt x="2103577" y="6413081"/>
                  </a:moveTo>
                  <a:lnTo>
                    <a:pt x="1963686" y="6413081"/>
                  </a:lnTo>
                  <a:lnTo>
                    <a:pt x="1963686" y="6552781"/>
                  </a:lnTo>
                  <a:lnTo>
                    <a:pt x="2103577" y="6552781"/>
                  </a:lnTo>
                  <a:lnTo>
                    <a:pt x="2103577" y="6413081"/>
                  </a:lnTo>
                  <a:close/>
                </a:path>
                <a:path w="12179300" h="6832600">
                  <a:moveTo>
                    <a:pt x="2103577" y="6133681"/>
                  </a:moveTo>
                  <a:lnTo>
                    <a:pt x="1963686" y="6133681"/>
                  </a:lnTo>
                  <a:lnTo>
                    <a:pt x="1963686" y="6273381"/>
                  </a:lnTo>
                  <a:lnTo>
                    <a:pt x="2103577" y="6273381"/>
                  </a:lnTo>
                  <a:lnTo>
                    <a:pt x="2103577" y="6133681"/>
                  </a:lnTo>
                  <a:close/>
                </a:path>
                <a:path w="12179300" h="6832600">
                  <a:moveTo>
                    <a:pt x="2383180" y="6413081"/>
                  </a:moveTo>
                  <a:lnTo>
                    <a:pt x="2243467" y="6413081"/>
                  </a:lnTo>
                  <a:lnTo>
                    <a:pt x="2243467" y="6552781"/>
                  </a:lnTo>
                  <a:lnTo>
                    <a:pt x="2383180" y="6552781"/>
                  </a:lnTo>
                  <a:lnTo>
                    <a:pt x="2383180" y="6413081"/>
                  </a:lnTo>
                  <a:close/>
                </a:path>
                <a:path w="12179300" h="6832600">
                  <a:moveTo>
                    <a:pt x="2662948" y="6413081"/>
                  </a:moveTo>
                  <a:lnTo>
                    <a:pt x="2523058" y="6413081"/>
                  </a:lnTo>
                  <a:lnTo>
                    <a:pt x="2523058" y="6552781"/>
                  </a:lnTo>
                  <a:lnTo>
                    <a:pt x="2662948" y="6552781"/>
                  </a:lnTo>
                  <a:lnTo>
                    <a:pt x="2662948" y="6413081"/>
                  </a:lnTo>
                  <a:close/>
                </a:path>
                <a:path w="12179300" h="6832600">
                  <a:moveTo>
                    <a:pt x="2942552" y="6413081"/>
                  </a:moveTo>
                  <a:lnTo>
                    <a:pt x="2802839" y="6413081"/>
                  </a:lnTo>
                  <a:lnTo>
                    <a:pt x="2802839" y="6552781"/>
                  </a:lnTo>
                  <a:lnTo>
                    <a:pt x="2942552" y="6552781"/>
                  </a:lnTo>
                  <a:lnTo>
                    <a:pt x="2942552" y="6413081"/>
                  </a:lnTo>
                  <a:close/>
                </a:path>
                <a:path w="12179300" h="6832600">
                  <a:moveTo>
                    <a:pt x="3222320" y="6413081"/>
                  </a:moveTo>
                  <a:lnTo>
                    <a:pt x="3082442" y="6413081"/>
                  </a:lnTo>
                  <a:lnTo>
                    <a:pt x="3082442" y="6552781"/>
                  </a:lnTo>
                  <a:lnTo>
                    <a:pt x="3222320" y="6552781"/>
                  </a:lnTo>
                  <a:lnTo>
                    <a:pt x="3222320" y="6413081"/>
                  </a:lnTo>
                  <a:close/>
                </a:path>
                <a:path w="12179300" h="6832600">
                  <a:moveTo>
                    <a:pt x="3501923" y="6413081"/>
                  </a:moveTo>
                  <a:lnTo>
                    <a:pt x="3362210" y="6413081"/>
                  </a:lnTo>
                  <a:lnTo>
                    <a:pt x="3362210" y="6552781"/>
                  </a:lnTo>
                  <a:lnTo>
                    <a:pt x="3501923" y="6552781"/>
                  </a:lnTo>
                  <a:lnTo>
                    <a:pt x="3501923" y="6413081"/>
                  </a:lnTo>
                  <a:close/>
                </a:path>
                <a:path w="12179300" h="6832600">
                  <a:moveTo>
                    <a:pt x="3781691" y="6413081"/>
                  </a:moveTo>
                  <a:lnTo>
                    <a:pt x="3641814" y="6413081"/>
                  </a:lnTo>
                  <a:lnTo>
                    <a:pt x="3641814" y="6552781"/>
                  </a:lnTo>
                  <a:lnTo>
                    <a:pt x="3781691" y="6552781"/>
                  </a:lnTo>
                  <a:lnTo>
                    <a:pt x="3781691" y="6413081"/>
                  </a:lnTo>
                  <a:close/>
                </a:path>
                <a:path w="12179300" h="6832600">
                  <a:moveTo>
                    <a:pt x="3921747" y="6273381"/>
                  </a:moveTo>
                  <a:lnTo>
                    <a:pt x="3781856" y="6273381"/>
                  </a:lnTo>
                  <a:lnTo>
                    <a:pt x="3781856" y="6413081"/>
                  </a:lnTo>
                  <a:lnTo>
                    <a:pt x="3921747" y="6413081"/>
                  </a:lnTo>
                  <a:lnTo>
                    <a:pt x="3921747" y="6273381"/>
                  </a:lnTo>
                  <a:close/>
                </a:path>
                <a:path w="12179300" h="6832600">
                  <a:moveTo>
                    <a:pt x="4061295" y="6413081"/>
                  </a:moveTo>
                  <a:lnTo>
                    <a:pt x="3921747" y="6413081"/>
                  </a:lnTo>
                  <a:lnTo>
                    <a:pt x="3921747" y="6552781"/>
                  </a:lnTo>
                  <a:lnTo>
                    <a:pt x="4061295" y="6552781"/>
                  </a:lnTo>
                  <a:lnTo>
                    <a:pt x="4061295" y="6413081"/>
                  </a:lnTo>
                  <a:close/>
                </a:path>
                <a:path w="12179300" h="6832600">
                  <a:moveTo>
                    <a:pt x="4061460" y="6133681"/>
                  </a:moveTo>
                  <a:lnTo>
                    <a:pt x="3921747" y="6133681"/>
                  </a:lnTo>
                  <a:lnTo>
                    <a:pt x="3921747" y="6273381"/>
                  </a:lnTo>
                  <a:lnTo>
                    <a:pt x="4061460" y="6273381"/>
                  </a:lnTo>
                  <a:lnTo>
                    <a:pt x="4061460" y="6133681"/>
                  </a:lnTo>
                  <a:close/>
                </a:path>
                <a:path w="12179300" h="6832600">
                  <a:moveTo>
                    <a:pt x="4341241" y="6413081"/>
                  </a:moveTo>
                  <a:lnTo>
                    <a:pt x="4201185" y="6413081"/>
                  </a:lnTo>
                  <a:lnTo>
                    <a:pt x="4201185" y="6552781"/>
                  </a:lnTo>
                  <a:lnTo>
                    <a:pt x="4341241" y="6552781"/>
                  </a:lnTo>
                  <a:lnTo>
                    <a:pt x="4341241" y="6413081"/>
                  </a:lnTo>
                  <a:close/>
                </a:path>
                <a:path w="12179300" h="6832600">
                  <a:moveTo>
                    <a:pt x="4620666" y="6413081"/>
                  </a:moveTo>
                  <a:lnTo>
                    <a:pt x="4481119" y="6413081"/>
                  </a:lnTo>
                  <a:lnTo>
                    <a:pt x="4481119" y="6273381"/>
                  </a:lnTo>
                  <a:lnTo>
                    <a:pt x="4341241" y="6273381"/>
                  </a:lnTo>
                  <a:lnTo>
                    <a:pt x="4341241" y="6413081"/>
                  </a:lnTo>
                  <a:lnTo>
                    <a:pt x="4480953" y="6413081"/>
                  </a:lnTo>
                  <a:lnTo>
                    <a:pt x="4480953" y="6552781"/>
                  </a:lnTo>
                  <a:lnTo>
                    <a:pt x="4620666" y="6552781"/>
                  </a:lnTo>
                  <a:lnTo>
                    <a:pt x="4620666" y="6413081"/>
                  </a:lnTo>
                  <a:close/>
                </a:path>
                <a:path w="12179300" h="6832600">
                  <a:moveTo>
                    <a:pt x="4900612" y="6413081"/>
                  </a:moveTo>
                  <a:lnTo>
                    <a:pt x="4760722" y="6413081"/>
                  </a:lnTo>
                  <a:lnTo>
                    <a:pt x="4760722" y="6552781"/>
                  </a:lnTo>
                  <a:lnTo>
                    <a:pt x="4900612" y="6552781"/>
                  </a:lnTo>
                  <a:lnTo>
                    <a:pt x="4900612" y="6413081"/>
                  </a:lnTo>
                  <a:close/>
                </a:path>
                <a:path w="12179300" h="6832600">
                  <a:moveTo>
                    <a:pt x="5180203" y="6413081"/>
                  </a:moveTo>
                  <a:lnTo>
                    <a:pt x="5040490" y="6413081"/>
                  </a:lnTo>
                  <a:lnTo>
                    <a:pt x="5040490" y="6552781"/>
                  </a:lnTo>
                  <a:lnTo>
                    <a:pt x="5180203" y="6552781"/>
                  </a:lnTo>
                  <a:lnTo>
                    <a:pt x="5180203" y="6413081"/>
                  </a:lnTo>
                  <a:close/>
                </a:path>
                <a:path w="12179300" h="6832600">
                  <a:moveTo>
                    <a:pt x="5459984" y="6413081"/>
                  </a:moveTo>
                  <a:lnTo>
                    <a:pt x="5320093" y="6413081"/>
                  </a:lnTo>
                  <a:lnTo>
                    <a:pt x="5320093" y="6552781"/>
                  </a:lnTo>
                  <a:lnTo>
                    <a:pt x="5459984" y="6552781"/>
                  </a:lnTo>
                  <a:lnTo>
                    <a:pt x="5459984" y="6413081"/>
                  </a:lnTo>
                  <a:close/>
                </a:path>
                <a:path w="12179300" h="6832600">
                  <a:moveTo>
                    <a:pt x="5739587" y="6413081"/>
                  </a:moveTo>
                  <a:lnTo>
                    <a:pt x="5599862" y="6413081"/>
                  </a:lnTo>
                  <a:lnTo>
                    <a:pt x="5599862" y="6552781"/>
                  </a:lnTo>
                  <a:lnTo>
                    <a:pt x="5739587" y="6552781"/>
                  </a:lnTo>
                  <a:lnTo>
                    <a:pt x="5739587" y="6413081"/>
                  </a:lnTo>
                  <a:close/>
                </a:path>
                <a:path w="12179300" h="6832600">
                  <a:moveTo>
                    <a:pt x="6019355" y="6413081"/>
                  </a:moveTo>
                  <a:lnTo>
                    <a:pt x="5879465" y="6413081"/>
                  </a:lnTo>
                  <a:lnTo>
                    <a:pt x="5879465" y="6552781"/>
                  </a:lnTo>
                  <a:lnTo>
                    <a:pt x="6019355" y="6552781"/>
                  </a:lnTo>
                  <a:lnTo>
                    <a:pt x="6019355" y="6413081"/>
                  </a:lnTo>
                  <a:close/>
                </a:path>
                <a:path w="12179300" h="6832600">
                  <a:moveTo>
                    <a:pt x="6298958" y="6413081"/>
                  </a:moveTo>
                  <a:lnTo>
                    <a:pt x="6159233" y="6413081"/>
                  </a:lnTo>
                  <a:lnTo>
                    <a:pt x="6159233" y="6552781"/>
                  </a:lnTo>
                  <a:lnTo>
                    <a:pt x="6298958" y="6552781"/>
                  </a:lnTo>
                  <a:lnTo>
                    <a:pt x="6298958" y="6413081"/>
                  </a:lnTo>
                  <a:close/>
                </a:path>
                <a:path w="12179300" h="6832600">
                  <a:moveTo>
                    <a:pt x="6578727" y="6413081"/>
                  </a:moveTo>
                  <a:lnTo>
                    <a:pt x="6438836" y="6413081"/>
                  </a:lnTo>
                  <a:lnTo>
                    <a:pt x="6438836" y="6552781"/>
                  </a:lnTo>
                  <a:lnTo>
                    <a:pt x="6578727" y="6552781"/>
                  </a:lnTo>
                  <a:lnTo>
                    <a:pt x="6578727" y="6413081"/>
                  </a:lnTo>
                  <a:close/>
                </a:path>
                <a:path w="12179300" h="6832600">
                  <a:moveTo>
                    <a:pt x="6858330" y="6413081"/>
                  </a:moveTo>
                  <a:lnTo>
                    <a:pt x="6718605" y="6413081"/>
                  </a:lnTo>
                  <a:lnTo>
                    <a:pt x="6718605" y="6552781"/>
                  </a:lnTo>
                  <a:lnTo>
                    <a:pt x="6858330" y="6552781"/>
                  </a:lnTo>
                  <a:lnTo>
                    <a:pt x="6858330" y="6413081"/>
                  </a:lnTo>
                  <a:close/>
                </a:path>
                <a:path w="12179300" h="6832600">
                  <a:moveTo>
                    <a:pt x="7138098" y="6413081"/>
                  </a:moveTo>
                  <a:lnTo>
                    <a:pt x="6998386" y="6413081"/>
                  </a:lnTo>
                  <a:lnTo>
                    <a:pt x="6998386" y="6273381"/>
                  </a:lnTo>
                  <a:lnTo>
                    <a:pt x="6858495" y="6273381"/>
                  </a:lnTo>
                  <a:lnTo>
                    <a:pt x="6858495" y="6413081"/>
                  </a:lnTo>
                  <a:lnTo>
                    <a:pt x="6998208" y="6413081"/>
                  </a:lnTo>
                  <a:lnTo>
                    <a:pt x="6998208" y="6552781"/>
                  </a:lnTo>
                  <a:lnTo>
                    <a:pt x="7138098" y="6552781"/>
                  </a:lnTo>
                  <a:lnTo>
                    <a:pt x="7138098" y="6413081"/>
                  </a:lnTo>
                  <a:close/>
                </a:path>
                <a:path w="12179300" h="6832600">
                  <a:moveTo>
                    <a:pt x="7416686" y="6413081"/>
                  </a:moveTo>
                  <a:lnTo>
                    <a:pt x="7278154" y="6413081"/>
                  </a:lnTo>
                  <a:lnTo>
                    <a:pt x="7278154" y="6552781"/>
                  </a:lnTo>
                  <a:lnTo>
                    <a:pt x="7416686" y="6552781"/>
                  </a:lnTo>
                  <a:lnTo>
                    <a:pt x="7416686" y="6413081"/>
                  </a:lnTo>
                  <a:close/>
                </a:path>
                <a:path w="12179300" h="6832600">
                  <a:moveTo>
                    <a:pt x="7696619" y="6413081"/>
                  </a:moveTo>
                  <a:lnTo>
                    <a:pt x="7556563" y="6413081"/>
                  </a:lnTo>
                  <a:lnTo>
                    <a:pt x="7556563" y="6552781"/>
                  </a:lnTo>
                  <a:lnTo>
                    <a:pt x="7696619" y="6552781"/>
                  </a:lnTo>
                  <a:lnTo>
                    <a:pt x="7696619" y="6413081"/>
                  </a:lnTo>
                  <a:close/>
                </a:path>
                <a:path w="12179300" h="6832600">
                  <a:moveTo>
                    <a:pt x="7976222" y="6133681"/>
                  </a:moveTo>
                  <a:lnTo>
                    <a:pt x="7836344" y="6133681"/>
                  </a:lnTo>
                  <a:lnTo>
                    <a:pt x="7836344" y="6273381"/>
                  </a:lnTo>
                  <a:lnTo>
                    <a:pt x="7696619" y="6273381"/>
                  </a:lnTo>
                  <a:lnTo>
                    <a:pt x="7696619" y="6413081"/>
                  </a:lnTo>
                  <a:lnTo>
                    <a:pt x="7836344" y="6413081"/>
                  </a:lnTo>
                  <a:lnTo>
                    <a:pt x="7836344" y="6552781"/>
                  </a:lnTo>
                  <a:lnTo>
                    <a:pt x="7976222" y="6552781"/>
                  </a:lnTo>
                  <a:lnTo>
                    <a:pt x="7976222" y="6413081"/>
                  </a:lnTo>
                  <a:lnTo>
                    <a:pt x="7836509" y="6413081"/>
                  </a:lnTo>
                  <a:lnTo>
                    <a:pt x="7836509" y="6273381"/>
                  </a:lnTo>
                  <a:lnTo>
                    <a:pt x="7976222" y="6273381"/>
                  </a:lnTo>
                  <a:lnTo>
                    <a:pt x="7976222" y="6133681"/>
                  </a:lnTo>
                  <a:close/>
                </a:path>
                <a:path w="12179300" h="6832600">
                  <a:moveTo>
                    <a:pt x="8256168" y="6413081"/>
                  </a:moveTo>
                  <a:lnTo>
                    <a:pt x="8116113" y="6413081"/>
                  </a:lnTo>
                  <a:lnTo>
                    <a:pt x="8116113" y="6552781"/>
                  </a:lnTo>
                  <a:lnTo>
                    <a:pt x="8256168" y="6552781"/>
                  </a:lnTo>
                  <a:lnTo>
                    <a:pt x="8256168" y="6413081"/>
                  </a:lnTo>
                  <a:close/>
                </a:path>
                <a:path w="12179300" h="6832600">
                  <a:moveTo>
                    <a:pt x="8535937" y="6133681"/>
                  </a:moveTo>
                  <a:lnTo>
                    <a:pt x="8396046" y="6133681"/>
                  </a:lnTo>
                  <a:lnTo>
                    <a:pt x="8396046" y="6273381"/>
                  </a:lnTo>
                  <a:lnTo>
                    <a:pt x="8256168" y="6273381"/>
                  </a:lnTo>
                  <a:lnTo>
                    <a:pt x="8256168" y="6413081"/>
                  </a:lnTo>
                  <a:lnTo>
                    <a:pt x="8396046" y="6413081"/>
                  </a:lnTo>
                  <a:lnTo>
                    <a:pt x="8396046" y="6552781"/>
                  </a:lnTo>
                  <a:lnTo>
                    <a:pt x="8535937" y="6552781"/>
                  </a:lnTo>
                  <a:lnTo>
                    <a:pt x="8535937" y="6413081"/>
                  </a:lnTo>
                  <a:lnTo>
                    <a:pt x="8396224" y="6413081"/>
                  </a:lnTo>
                  <a:lnTo>
                    <a:pt x="8396224" y="6273381"/>
                  </a:lnTo>
                  <a:lnTo>
                    <a:pt x="8535937" y="6273381"/>
                  </a:lnTo>
                  <a:lnTo>
                    <a:pt x="8535937" y="6133681"/>
                  </a:lnTo>
                  <a:close/>
                </a:path>
                <a:path w="12179300" h="6832600">
                  <a:moveTo>
                    <a:pt x="8815705" y="6413081"/>
                  </a:moveTo>
                  <a:lnTo>
                    <a:pt x="8675814" y="6413081"/>
                  </a:lnTo>
                  <a:lnTo>
                    <a:pt x="8675814" y="6552781"/>
                  </a:lnTo>
                  <a:lnTo>
                    <a:pt x="8815705" y="6552781"/>
                  </a:lnTo>
                  <a:lnTo>
                    <a:pt x="8815705" y="6413081"/>
                  </a:lnTo>
                  <a:close/>
                </a:path>
                <a:path w="12179300" h="6832600">
                  <a:moveTo>
                    <a:pt x="8955595" y="6273381"/>
                  </a:moveTo>
                  <a:lnTo>
                    <a:pt x="8815705" y="6273381"/>
                  </a:lnTo>
                  <a:lnTo>
                    <a:pt x="8815705" y="6413081"/>
                  </a:lnTo>
                  <a:lnTo>
                    <a:pt x="8955595" y="6413081"/>
                  </a:lnTo>
                  <a:lnTo>
                    <a:pt x="8955595" y="6273381"/>
                  </a:lnTo>
                  <a:close/>
                </a:path>
                <a:path w="12179300" h="6832600">
                  <a:moveTo>
                    <a:pt x="9095473" y="6413081"/>
                  </a:moveTo>
                  <a:lnTo>
                    <a:pt x="8955595" y="6413081"/>
                  </a:lnTo>
                  <a:lnTo>
                    <a:pt x="8955595" y="6552781"/>
                  </a:lnTo>
                  <a:lnTo>
                    <a:pt x="9095473" y="6552781"/>
                  </a:lnTo>
                  <a:lnTo>
                    <a:pt x="9095473" y="6413081"/>
                  </a:lnTo>
                  <a:close/>
                </a:path>
                <a:path w="12179300" h="6832600">
                  <a:moveTo>
                    <a:pt x="9375242" y="6413081"/>
                  </a:moveTo>
                  <a:lnTo>
                    <a:pt x="9235364" y="6413081"/>
                  </a:lnTo>
                  <a:lnTo>
                    <a:pt x="9235364" y="6552781"/>
                  </a:lnTo>
                  <a:lnTo>
                    <a:pt x="9375242" y="6552781"/>
                  </a:lnTo>
                  <a:lnTo>
                    <a:pt x="9375242" y="6413081"/>
                  </a:lnTo>
                  <a:close/>
                </a:path>
                <a:path w="12179300" h="6832600">
                  <a:moveTo>
                    <a:pt x="9655188" y="6413081"/>
                  </a:moveTo>
                  <a:lnTo>
                    <a:pt x="9515132" y="6413081"/>
                  </a:lnTo>
                  <a:lnTo>
                    <a:pt x="9515132" y="6552781"/>
                  </a:lnTo>
                  <a:lnTo>
                    <a:pt x="9655188" y="6552781"/>
                  </a:lnTo>
                  <a:lnTo>
                    <a:pt x="9655188" y="6413081"/>
                  </a:lnTo>
                  <a:close/>
                </a:path>
                <a:path w="12179300" h="6832600">
                  <a:moveTo>
                    <a:pt x="9934791" y="6133681"/>
                  </a:moveTo>
                  <a:lnTo>
                    <a:pt x="9794900" y="6133681"/>
                  </a:lnTo>
                  <a:lnTo>
                    <a:pt x="9794900" y="6273381"/>
                  </a:lnTo>
                  <a:lnTo>
                    <a:pt x="9655188" y="6273381"/>
                  </a:lnTo>
                  <a:lnTo>
                    <a:pt x="9655188" y="6413081"/>
                  </a:lnTo>
                  <a:lnTo>
                    <a:pt x="9794900" y="6413081"/>
                  </a:lnTo>
                  <a:lnTo>
                    <a:pt x="9794900" y="6552781"/>
                  </a:lnTo>
                  <a:lnTo>
                    <a:pt x="9934791" y="6552781"/>
                  </a:lnTo>
                  <a:lnTo>
                    <a:pt x="9934791" y="6413081"/>
                  </a:lnTo>
                  <a:lnTo>
                    <a:pt x="9795065" y="6413081"/>
                  </a:lnTo>
                  <a:lnTo>
                    <a:pt x="9795065" y="6273381"/>
                  </a:lnTo>
                  <a:lnTo>
                    <a:pt x="9934791" y="6273381"/>
                  </a:lnTo>
                  <a:lnTo>
                    <a:pt x="9934791" y="6133681"/>
                  </a:lnTo>
                  <a:close/>
                </a:path>
                <a:path w="12179300" h="6832600">
                  <a:moveTo>
                    <a:pt x="10214724" y="6413081"/>
                  </a:moveTo>
                  <a:lnTo>
                    <a:pt x="10074669" y="6413081"/>
                  </a:lnTo>
                  <a:lnTo>
                    <a:pt x="10074669" y="6552781"/>
                  </a:lnTo>
                  <a:lnTo>
                    <a:pt x="10214724" y="6552781"/>
                  </a:lnTo>
                  <a:lnTo>
                    <a:pt x="10214724" y="6413081"/>
                  </a:lnTo>
                  <a:close/>
                </a:path>
                <a:path w="12179300" h="6832600">
                  <a:moveTo>
                    <a:pt x="10494327" y="6413081"/>
                  </a:moveTo>
                  <a:lnTo>
                    <a:pt x="10354615" y="6413081"/>
                  </a:lnTo>
                  <a:lnTo>
                    <a:pt x="10354615" y="6273381"/>
                  </a:lnTo>
                  <a:lnTo>
                    <a:pt x="10214724" y="6273381"/>
                  </a:lnTo>
                  <a:lnTo>
                    <a:pt x="10214724" y="6413081"/>
                  </a:lnTo>
                  <a:lnTo>
                    <a:pt x="10354450" y="6413081"/>
                  </a:lnTo>
                  <a:lnTo>
                    <a:pt x="10354450" y="6552781"/>
                  </a:lnTo>
                  <a:lnTo>
                    <a:pt x="10494327" y="6552781"/>
                  </a:lnTo>
                  <a:lnTo>
                    <a:pt x="10494327" y="6413081"/>
                  </a:lnTo>
                  <a:close/>
                </a:path>
                <a:path w="12179300" h="6832600">
                  <a:moveTo>
                    <a:pt x="10774096" y="6413081"/>
                  </a:moveTo>
                  <a:lnTo>
                    <a:pt x="10634383" y="6413081"/>
                  </a:lnTo>
                  <a:lnTo>
                    <a:pt x="10634383" y="6273381"/>
                  </a:lnTo>
                  <a:lnTo>
                    <a:pt x="10494493" y="6273381"/>
                  </a:lnTo>
                  <a:lnTo>
                    <a:pt x="10494493" y="6413081"/>
                  </a:lnTo>
                  <a:lnTo>
                    <a:pt x="10634218" y="6413081"/>
                  </a:lnTo>
                  <a:lnTo>
                    <a:pt x="10634218" y="6552781"/>
                  </a:lnTo>
                  <a:lnTo>
                    <a:pt x="10774096" y="6552781"/>
                  </a:lnTo>
                  <a:lnTo>
                    <a:pt x="10774096" y="6413081"/>
                  </a:lnTo>
                  <a:close/>
                </a:path>
                <a:path w="12179300" h="6832600">
                  <a:moveTo>
                    <a:pt x="11054042" y="6413081"/>
                  </a:moveTo>
                  <a:lnTo>
                    <a:pt x="10914151" y="6413081"/>
                  </a:lnTo>
                  <a:lnTo>
                    <a:pt x="10914151" y="6552781"/>
                  </a:lnTo>
                  <a:lnTo>
                    <a:pt x="11054042" y="6552781"/>
                  </a:lnTo>
                  <a:lnTo>
                    <a:pt x="11054042" y="6413081"/>
                  </a:lnTo>
                  <a:close/>
                </a:path>
                <a:path w="12179300" h="6832600">
                  <a:moveTo>
                    <a:pt x="11333645" y="6413081"/>
                  </a:moveTo>
                  <a:lnTo>
                    <a:pt x="11193920" y="6413081"/>
                  </a:lnTo>
                  <a:lnTo>
                    <a:pt x="11193920" y="6552781"/>
                  </a:lnTo>
                  <a:lnTo>
                    <a:pt x="11333645" y="6552781"/>
                  </a:lnTo>
                  <a:lnTo>
                    <a:pt x="11333645" y="6413081"/>
                  </a:lnTo>
                  <a:close/>
                </a:path>
                <a:path w="12179300" h="6832600">
                  <a:moveTo>
                    <a:pt x="11613579" y="6413081"/>
                  </a:moveTo>
                  <a:lnTo>
                    <a:pt x="11473701" y="6413081"/>
                  </a:lnTo>
                  <a:lnTo>
                    <a:pt x="11473701" y="6552781"/>
                  </a:lnTo>
                  <a:lnTo>
                    <a:pt x="11613579" y="6552781"/>
                  </a:lnTo>
                  <a:lnTo>
                    <a:pt x="11613579" y="6413081"/>
                  </a:lnTo>
                  <a:close/>
                </a:path>
                <a:path w="12179300" h="6832600">
                  <a:moveTo>
                    <a:pt x="12178703" y="0"/>
                  </a:moveTo>
                  <a:lnTo>
                    <a:pt x="11893347" y="0"/>
                  </a:lnTo>
                  <a:lnTo>
                    <a:pt x="11893347" y="6273812"/>
                  </a:lnTo>
                  <a:lnTo>
                    <a:pt x="11893347" y="6413462"/>
                  </a:lnTo>
                  <a:lnTo>
                    <a:pt x="11753469" y="6413462"/>
                  </a:lnTo>
                  <a:lnTo>
                    <a:pt x="11753469" y="6553098"/>
                  </a:lnTo>
                  <a:lnTo>
                    <a:pt x="425323" y="6553098"/>
                  </a:lnTo>
                  <a:lnTo>
                    <a:pt x="425323" y="6413462"/>
                  </a:lnTo>
                  <a:lnTo>
                    <a:pt x="285407" y="6413462"/>
                  </a:lnTo>
                  <a:lnTo>
                    <a:pt x="285407" y="6273812"/>
                  </a:lnTo>
                  <a:lnTo>
                    <a:pt x="425323" y="6273812"/>
                  </a:lnTo>
                  <a:lnTo>
                    <a:pt x="425323" y="6134176"/>
                  </a:lnTo>
                  <a:lnTo>
                    <a:pt x="285407" y="6134176"/>
                  </a:lnTo>
                  <a:lnTo>
                    <a:pt x="285407" y="279298"/>
                  </a:lnTo>
                  <a:lnTo>
                    <a:pt x="11893182" y="279298"/>
                  </a:lnTo>
                  <a:lnTo>
                    <a:pt x="11893182" y="6134176"/>
                  </a:lnTo>
                  <a:lnTo>
                    <a:pt x="11753469" y="6134176"/>
                  </a:lnTo>
                  <a:lnTo>
                    <a:pt x="11753469" y="6273812"/>
                  </a:lnTo>
                  <a:lnTo>
                    <a:pt x="11893347" y="6273812"/>
                  </a:lnTo>
                  <a:lnTo>
                    <a:pt x="11893347" y="0"/>
                  </a:lnTo>
                  <a:lnTo>
                    <a:pt x="0" y="0"/>
                  </a:lnTo>
                  <a:lnTo>
                    <a:pt x="0" y="279298"/>
                  </a:lnTo>
                  <a:lnTo>
                    <a:pt x="0" y="6134176"/>
                  </a:lnTo>
                  <a:lnTo>
                    <a:pt x="0" y="6273812"/>
                  </a:lnTo>
                  <a:lnTo>
                    <a:pt x="0" y="6413462"/>
                  </a:lnTo>
                  <a:lnTo>
                    <a:pt x="0" y="6553098"/>
                  </a:lnTo>
                  <a:lnTo>
                    <a:pt x="0" y="6832397"/>
                  </a:lnTo>
                  <a:lnTo>
                    <a:pt x="12178703" y="6832397"/>
                  </a:lnTo>
                  <a:lnTo>
                    <a:pt x="12178703" y="279298"/>
                  </a:lnTo>
                  <a:lnTo>
                    <a:pt x="12178703"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8" name="object 48"/>
            <p:cNvPicPr/>
            <p:nvPr/>
          </p:nvPicPr>
          <p:blipFill>
            <a:blip r:embed="rId2" cstate="print"/>
            <a:stretch>
              <a:fillRect/>
            </a:stretch>
          </p:blipFill>
          <p:spPr>
            <a:xfrm>
              <a:off x="297868" y="296735"/>
              <a:ext cx="1547450" cy="473501"/>
            </a:xfrm>
            <a:prstGeom prst="rect">
              <a:avLst/>
            </a:prstGeom>
          </p:spPr>
        </p:pic>
        <p:sp>
          <p:nvSpPr>
            <p:cNvPr id="49" name="object 49"/>
            <p:cNvSpPr/>
            <p:nvPr/>
          </p:nvSpPr>
          <p:spPr>
            <a:xfrm>
              <a:off x="0" y="9539"/>
              <a:ext cx="2589530" cy="980440"/>
            </a:xfrm>
            <a:custGeom>
              <a:avLst/>
              <a:gdLst/>
              <a:ahLst/>
              <a:cxnLst/>
              <a:rect l="l" t="t" r="r" b="b"/>
              <a:pathLst>
                <a:path w="2589530" h="980440">
                  <a:moveTo>
                    <a:pt x="2589114" y="0"/>
                  </a:moveTo>
                  <a:lnTo>
                    <a:pt x="0" y="0"/>
                  </a:lnTo>
                  <a:lnTo>
                    <a:pt x="0" y="980345"/>
                  </a:lnTo>
                  <a:lnTo>
                    <a:pt x="1841458" y="980345"/>
                  </a:lnTo>
                  <a:lnTo>
                    <a:pt x="2044874" y="939852"/>
                  </a:lnTo>
                  <a:lnTo>
                    <a:pt x="2180209" y="850768"/>
                  </a:lnTo>
                  <a:lnTo>
                    <a:pt x="2255509" y="761684"/>
                  </a:lnTo>
                  <a:lnTo>
                    <a:pt x="2278820" y="721191"/>
                  </a:lnTo>
                  <a:lnTo>
                    <a:pt x="2589114" y="0"/>
                  </a:lnTo>
                  <a:close/>
                </a:path>
              </a:pathLst>
            </a:custGeom>
            <a:solidFill>
              <a:srgbClr val="FDFDF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0" name="object 50"/>
            <p:cNvPicPr/>
            <p:nvPr/>
          </p:nvPicPr>
          <p:blipFill>
            <a:blip r:embed="rId3" cstate="print"/>
            <a:stretch>
              <a:fillRect/>
            </a:stretch>
          </p:blipFill>
          <p:spPr>
            <a:xfrm>
              <a:off x="297868" y="303851"/>
              <a:ext cx="205273" cy="323446"/>
            </a:xfrm>
            <a:prstGeom prst="rect">
              <a:avLst/>
            </a:prstGeom>
          </p:spPr>
        </p:pic>
        <p:pic>
          <p:nvPicPr>
            <p:cNvPr id="51" name="object 51"/>
            <p:cNvPicPr/>
            <p:nvPr/>
          </p:nvPicPr>
          <p:blipFill>
            <a:blip r:embed="rId4" cstate="print"/>
            <a:stretch>
              <a:fillRect/>
            </a:stretch>
          </p:blipFill>
          <p:spPr>
            <a:xfrm>
              <a:off x="579976" y="296700"/>
              <a:ext cx="1265341" cy="464037"/>
            </a:xfrm>
            <a:prstGeom prst="rect">
              <a:avLst/>
            </a:prstGeom>
          </p:spPr>
        </p:pic>
        <p:sp>
          <p:nvSpPr>
            <p:cNvPr id="52" name="object 52"/>
            <p:cNvSpPr/>
            <p:nvPr/>
          </p:nvSpPr>
          <p:spPr>
            <a:xfrm>
              <a:off x="298081" y="678916"/>
              <a:ext cx="398780" cy="81915"/>
            </a:xfrm>
            <a:custGeom>
              <a:avLst/>
              <a:gdLst/>
              <a:ahLst/>
              <a:cxnLst/>
              <a:rect l="l" t="t" r="r" b="b"/>
              <a:pathLst>
                <a:path w="398780" h="81915">
                  <a:moveTo>
                    <a:pt x="63296" y="7442"/>
                  </a:moveTo>
                  <a:lnTo>
                    <a:pt x="51866" y="7442"/>
                  </a:lnTo>
                  <a:lnTo>
                    <a:pt x="51943" y="62471"/>
                  </a:lnTo>
                  <a:lnTo>
                    <a:pt x="10299" y="7442"/>
                  </a:lnTo>
                  <a:lnTo>
                    <a:pt x="0" y="7442"/>
                  </a:lnTo>
                  <a:lnTo>
                    <a:pt x="0" y="80683"/>
                  </a:lnTo>
                  <a:lnTo>
                    <a:pt x="11468" y="80683"/>
                  </a:lnTo>
                  <a:lnTo>
                    <a:pt x="11430" y="27127"/>
                  </a:lnTo>
                  <a:lnTo>
                    <a:pt x="52806" y="80683"/>
                  </a:lnTo>
                  <a:lnTo>
                    <a:pt x="63296" y="80683"/>
                  </a:lnTo>
                  <a:lnTo>
                    <a:pt x="63296" y="7442"/>
                  </a:lnTo>
                  <a:close/>
                </a:path>
                <a:path w="398780" h="81915">
                  <a:moveTo>
                    <a:pt x="133096" y="25717"/>
                  </a:moveTo>
                  <a:lnTo>
                    <a:pt x="122567" y="25717"/>
                  </a:lnTo>
                  <a:lnTo>
                    <a:pt x="122567" y="49466"/>
                  </a:lnTo>
                  <a:lnTo>
                    <a:pt x="122567" y="56718"/>
                  </a:lnTo>
                  <a:lnTo>
                    <a:pt x="108889" y="71805"/>
                  </a:lnTo>
                  <a:lnTo>
                    <a:pt x="102273" y="71805"/>
                  </a:lnTo>
                  <a:lnTo>
                    <a:pt x="88836" y="56718"/>
                  </a:lnTo>
                  <a:lnTo>
                    <a:pt x="88836" y="49466"/>
                  </a:lnTo>
                  <a:lnTo>
                    <a:pt x="89573" y="46380"/>
                  </a:lnTo>
                  <a:lnTo>
                    <a:pt x="92481" y="40767"/>
                  </a:lnTo>
                  <a:lnTo>
                    <a:pt x="94449" y="38582"/>
                  </a:lnTo>
                  <a:lnTo>
                    <a:pt x="96951" y="36995"/>
                  </a:lnTo>
                  <a:lnTo>
                    <a:pt x="99466" y="35382"/>
                  </a:lnTo>
                  <a:lnTo>
                    <a:pt x="102349" y="34594"/>
                  </a:lnTo>
                  <a:lnTo>
                    <a:pt x="108826" y="34594"/>
                  </a:lnTo>
                  <a:lnTo>
                    <a:pt x="122567" y="49466"/>
                  </a:lnTo>
                  <a:lnTo>
                    <a:pt x="122567" y="25717"/>
                  </a:lnTo>
                  <a:lnTo>
                    <a:pt x="122072" y="25717"/>
                  </a:lnTo>
                  <a:lnTo>
                    <a:pt x="122148" y="34163"/>
                  </a:lnTo>
                  <a:lnTo>
                    <a:pt x="121018" y="32372"/>
                  </a:lnTo>
                  <a:lnTo>
                    <a:pt x="106603" y="24574"/>
                  </a:lnTo>
                  <a:lnTo>
                    <a:pt x="98818" y="24574"/>
                  </a:lnTo>
                  <a:lnTo>
                    <a:pt x="77698" y="47523"/>
                  </a:lnTo>
                  <a:lnTo>
                    <a:pt x="77698" y="58508"/>
                  </a:lnTo>
                  <a:lnTo>
                    <a:pt x="98120" y="81686"/>
                  </a:lnTo>
                  <a:lnTo>
                    <a:pt x="105397" y="81686"/>
                  </a:lnTo>
                  <a:lnTo>
                    <a:pt x="122034" y="72313"/>
                  </a:lnTo>
                  <a:lnTo>
                    <a:pt x="122072" y="80645"/>
                  </a:lnTo>
                  <a:lnTo>
                    <a:pt x="133096" y="80645"/>
                  </a:lnTo>
                  <a:lnTo>
                    <a:pt x="133096" y="72237"/>
                  </a:lnTo>
                  <a:lnTo>
                    <a:pt x="133096" y="71805"/>
                  </a:lnTo>
                  <a:lnTo>
                    <a:pt x="133096" y="34594"/>
                  </a:lnTo>
                  <a:lnTo>
                    <a:pt x="133096" y="34163"/>
                  </a:lnTo>
                  <a:lnTo>
                    <a:pt x="133096" y="25717"/>
                  </a:lnTo>
                  <a:close/>
                </a:path>
                <a:path w="398780" h="81915">
                  <a:moveTo>
                    <a:pt x="179184" y="25755"/>
                  </a:moveTo>
                  <a:lnTo>
                    <a:pt x="166255" y="25755"/>
                  </a:lnTo>
                  <a:lnTo>
                    <a:pt x="166255" y="11747"/>
                  </a:lnTo>
                  <a:lnTo>
                    <a:pt x="155333" y="11747"/>
                  </a:lnTo>
                  <a:lnTo>
                    <a:pt x="155333" y="25755"/>
                  </a:lnTo>
                  <a:lnTo>
                    <a:pt x="143764" y="25755"/>
                  </a:lnTo>
                  <a:lnTo>
                    <a:pt x="143764" y="36207"/>
                  </a:lnTo>
                  <a:lnTo>
                    <a:pt x="155333" y="36207"/>
                  </a:lnTo>
                  <a:lnTo>
                    <a:pt x="155333" y="80683"/>
                  </a:lnTo>
                  <a:lnTo>
                    <a:pt x="166255" y="80683"/>
                  </a:lnTo>
                  <a:lnTo>
                    <a:pt x="166255" y="36207"/>
                  </a:lnTo>
                  <a:lnTo>
                    <a:pt x="179184" y="36207"/>
                  </a:lnTo>
                  <a:lnTo>
                    <a:pt x="179184" y="25755"/>
                  </a:lnTo>
                  <a:close/>
                </a:path>
                <a:path w="398780" h="81915">
                  <a:moveTo>
                    <a:pt x="201891" y="25755"/>
                  </a:moveTo>
                  <a:lnTo>
                    <a:pt x="190969" y="25755"/>
                  </a:lnTo>
                  <a:lnTo>
                    <a:pt x="190969" y="80683"/>
                  </a:lnTo>
                  <a:lnTo>
                    <a:pt x="201891" y="80683"/>
                  </a:lnTo>
                  <a:lnTo>
                    <a:pt x="201891" y="25755"/>
                  </a:lnTo>
                  <a:close/>
                </a:path>
                <a:path w="398780" h="81915">
                  <a:moveTo>
                    <a:pt x="203568" y="4673"/>
                  </a:moveTo>
                  <a:lnTo>
                    <a:pt x="202946" y="2984"/>
                  </a:lnTo>
                  <a:lnTo>
                    <a:pt x="200393" y="609"/>
                  </a:lnTo>
                  <a:lnTo>
                    <a:pt x="198501" y="0"/>
                  </a:lnTo>
                  <a:lnTo>
                    <a:pt x="193992" y="0"/>
                  </a:lnTo>
                  <a:lnTo>
                    <a:pt x="192201" y="609"/>
                  </a:lnTo>
                  <a:lnTo>
                    <a:pt x="189585" y="3124"/>
                  </a:lnTo>
                  <a:lnTo>
                    <a:pt x="188976" y="4673"/>
                  </a:lnTo>
                  <a:lnTo>
                    <a:pt x="188925" y="8953"/>
                  </a:lnTo>
                  <a:lnTo>
                    <a:pt x="189547" y="10629"/>
                  </a:lnTo>
                  <a:lnTo>
                    <a:pt x="192100" y="13042"/>
                  </a:lnTo>
                  <a:lnTo>
                    <a:pt x="193916" y="13614"/>
                  </a:lnTo>
                  <a:lnTo>
                    <a:pt x="198501" y="13614"/>
                  </a:lnTo>
                  <a:lnTo>
                    <a:pt x="200291" y="13004"/>
                  </a:lnTo>
                  <a:lnTo>
                    <a:pt x="202907" y="10490"/>
                  </a:lnTo>
                  <a:lnTo>
                    <a:pt x="203517" y="8953"/>
                  </a:lnTo>
                  <a:lnTo>
                    <a:pt x="203568" y="4673"/>
                  </a:lnTo>
                  <a:close/>
                </a:path>
                <a:path w="398780" h="81915">
                  <a:moveTo>
                    <a:pt x="271983" y="47701"/>
                  </a:moveTo>
                  <a:lnTo>
                    <a:pt x="260921" y="29959"/>
                  </a:lnTo>
                  <a:lnTo>
                    <a:pt x="260921" y="49568"/>
                  </a:lnTo>
                  <a:lnTo>
                    <a:pt x="260921" y="56794"/>
                  </a:lnTo>
                  <a:lnTo>
                    <a:pt x="246976" y="71907"/>
                  </a:lnTo>
                  <a:lnTo>
                    <a:pt x="243674" y="71907"/>
                  </a:lnTo>
                  <a:lnTo>
                    <a:pt x="240360" y="71882"/>
                  </a:lnTo>
                  <a:lnTo>
                    <a:pt x="226352" y="49568"/>
                  </a:lnTo>
                  <a:lnTo>
                    <a:pt x="227088" y="46342"/>
                  </a:lnTo>
                  <a:lnTo>
                    <a:pt x="240322" y="34442"/>
                  </a:lnTo>
                  <a:lnTo>
                    <a:pt x="247015" y="34442"/>
                  </a:lnTo>
                  <a:lnTo>
                    <a:pt x="260921" y="49568"/>
                  </a:lnTo>
                  <a:lnTo>
                    <a:pt x="260921" y="29959"/>
                  </a:lnTo>
                  <a:lnTo>
                    <a:pt x="253860" y="25857"/>
                  </a:lnTo>
                  <a:lnTo>
                    <a:pt x="249123" y="24638"/>
                  </a:lnTo>
                  <a:lnTo>
                    <a:pt x="238213" y="24638"/>
                  </a:lnTo>
                  <a:lnTo>
                    <a:pt x="215252" y="47701"/>
                  </a:lnTo>
                  <a:lnTo>
                    <a:pt x="215252" y="58699"/>
                  </a:lnTo>
                  <a:lnTo>
                    <a:pt x="238213" y="81749"/>
                  </a:lnTo>
                  <a:lnTo>
                    <a:pt x="249059" y="81749"/>
                  </a:lnTo>
                  <a:lnTo>
                    <a:pt x="271983" y="58699"/>
                  </a:lnTo>
                  <a:lnTo>
                    <a:pt x="271983" y="47701"/>
                  </a:lnTo>
                  <a:close/>
                </a:path>
                <a:path w="398780" h="81915">
                  <a:moveTo>
                    <a:pt x="332117" y="42138"/>
                  </a:moveTo>
                  <a:lnTo>
                    <a:pt x="331419" y="37934"/>
                  </a:lnTo>
                  <a:lnTo>
                    <a:pt x="329971" y="34556"/>
                  </a:lnTo>
                  <a:lnTo>
                    <a:pt x="328549" y="31216"/>
                  </a:lnTo>
                  <a:lnTo>
                    <a:pt x="326440" y="28702"/>
                  </a:lnTo>
                  <a:lnTo>
                    <a:pt x="320751" y="25438"/>
                  </a:lnTo>
                  <a:lnTo>
                    <a:pt x="317233" y="24638"/>
                  </a:lnTo>
                  <a:lnTo>
                    <a:pt x="310019" y="24638"/>
                  </a:lnTo>
                  <a:lnTo>
                    <a:pt x="294767" y="34340"/>
                  </a:lnTo>
                  <a:lnTo>
                    <a:pt x="294767" y="25793"/>
                  </a:lnTo>
                  <a:lnTo>
                    <a:pt x="283857" y="25793"/>
                  </a:lnTo>
                  <a:lnTo>
                    <a:pt x="283857" y="80708"/>
                  </a:lnTo>
                  <a:lnTo>
                    <a:pt x="294767" y="80708"/>
                  </a:lnTo>
                  <a:lnTo>
                    <a:pt x="294767" y="45656"/>
                  </a:lnTo>
                  <a:lnTo>
                    <a:pt x="295135" y="43929"/>
                  </a:lnTo>
                  <a:lnTo>
                    <a:pt x="307289" y="34480"/>
                  </a:lnTo>
                  <a:lnTo>
                    <a:pt x="309410" y="34480"/>
                  </a:lnTo>
                  <a:lnTo>
                    <a:pt x="312026" y="34340"/>
                  </a:lnTo>
                  <a:lnTo>
                    <a:pt x="321195" y="44831"/>
                  </a:lnTo>
                  <a:lnTo>
                    <a:pt x="321195" y="80708"/>
                  </a:lnTo>
                  <a:lnTo>
                    <a:pt x="332117" y="80708"/>
                  </a:lnTo>
                  <a:lnTo>
                    <a:pt x="332117" y="42138"/>
                  </a:lnTo>
                  <a:close/>
                </a:path>
                <a:path w="398780" h="81915">
                  <a:moveTo>
                    <a:pt x="398691" y="25717"/>
                  </a:moveTo>
                  <a:lnTo>
                    <a:pt x="388150" y="25717"/>
                  </a:lnTo>
                  <a:lnTo>
                    <a:pt x="388150" y="56718"/>
                  </a:lnTo>
                  <a:lnTo>
                    <a:pt x="387426" y="59956"/>
                  </a:lnTo>
                  <a:lnTo>
                    <a:pt x="384517" y="65595"/>
                  </a:lnTo>
                  <a:lnTo>
                    <a:pt x="382511" y="67779"/>
                  </a:lnTo>
                  <a:lnTo>
                    <a:pt x="377405" y="71018"/>
                  </a:lnTo>
                  <a:lnTo>
                    <a:pt x="374497" y="71805"/>
                  </a:lnTo>
                  <a:lnTo>
                    <a:pt x="367855" y="71805"/>
                  </a:lnTo>
                  <a:lnTo>
                    <a:pt x="354418" y="56718"/>
                  </a:lnTo>
                  <a:lnTo>
                    <a:pt x="354418" y="49466"/>
                  </a:lnTo>
                  <a:lnTo>
                    <a:pt x="367931" y="34594"/>
                  </a:lnTo>
                  <a:lnTo>
                    <a:pt x="374421" y="34594"/>
                  </a:lnTo>
                  <a:lnTo>
                    <a:pt x="388150" y="56718"/>
                  </a:lnTo>
                  <a:lnTo>
                    <a:pt x="388150" y="25717"/>
                  </a:lnTo>
                  <a:lnTo>
                    <a:pt x="387654" y="25717"/>
                  </a:lnTo>
                  <a:lnTo>
                    <a:pt x="387718" y="34163"/>
                  </a:lnTo>
                  <a:lnTo>
                    <a:pt x="386588" y="32372"/>
                  </a:lnTo>
                  <a:lnTo>
                    <a:pt x="372198" y="24574"/>
                  </a:lnTo>
                  <a:lnTo>
                    <a:pt x="364401" y="24574"/>
                  </a:lnTo>
                  <a:lnTo>
                    <a:pt x="343281" y="47523"/>
                  </a:lnTo>
                  <a:lnTo>
                    <a:pt x="343281" y="58508"/>
                  </a:lnTo>
                  <a:lnTo>
                    <a:pt x="363702" y="81686"/>
                  </a:lnTo>
                  <a:lnTo>
                    <a:pt x="370992" y="81686"/>
                  </a:lnTo>
                  <a:lnTo>
                    <a:pt x="387616" y="72313"/>
                  </a:lnTo>
                  <a:lnTo>
                    <a:pt x="387654" y="80645"/>
                  </a:lnTo>
                  <a:lnTo>
                    <a:pt x="398691" y="80645"/>
                  </a:lnTo>
                  <a:lnTo>
                    <a:pt x="398691" y="72237"/>
                  </a:lnTo>
                  <a:lnTo>
                    <a:pt x="398691" y="71805"/>
                  </a:lnTo>
                  <a:lnTo>
                    <a:pt x="398691" y="34594"/>
                  </a:lnTo>
                  <a:lnTo>
                    <a:pt x="398691" y="34163"/>
                  </a:lnTo>
                  <a:lnTo>
                    <a:pt x="398691" y="25717"/>
                  </a:lnTo>
                  <a:close/>
                </a:path>
              </a:pathLst>
            </a:custGeom>
            <a:solidFill>
              <a:srgbClr val="003E7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4" name="TextBox 53"/>
          <p:cNvSpPr txBox="1"/>
          <p:nvPr/>
        </p:nvSpPr>
        <p:spPr>
          <a:xfrm>
            <a:off x="400504" y="273292"/>
            <a:ext cx="11589331" cy="59708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white"/>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white"/>
                </a:solidFill>
                <a:effectLst/>
                <a:uLnTx/>
                <a:uFillTx/>
              </a:rPr>
              <a:t>FAIR  </a:t>
            </a:r>
          </a:p>
          <a:p>
            <a:pPr marL="342900" marR="0" lvl="0" indent="-342900" defTabSz="91440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GB" sz="2400" b="0" i="0" u="none" strike="noStrike" kern="0" cap="none" spc="0" normalizeH="0" baseline="0" noProof="0" dirty="0">
                <a:ln>
                  <a:noFill/>
                </a:ln>
                <a:solidFill>
                  <a:prstClr val="white"/>
                </a:solidFill>
                <a:effectLst/>
                <a:uLnTx/>
                <a:uFillTx/>
              </a:rPr>
              <a:t>Is procedurally just, unbiased, inclusive and anti-racist. </a:t>
            </a:r>
          </a:p>
          <a:p>
            <a:pPr marL="342900" marR="0" lvl="0" indent="-342900" defTabSz="91440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GB" sz="2400" b="0" i="0" u="none" strike="noStrike" kern="0" cap="none" spc="0" normalizeH="0" baseline="0" noProof="0" dirty="0">
                <a:ln>
                  <a:noFill/>
                </a:ln>
                <a:solidFill>
                  <a:prstClr val="white"/>
                </a:solidFill>
                <a:effectLst/>
                <a:uLnTx/>
                <a:uFillTx/>
              </a:rPr>
              <a:t>It actively identifies disparity in the policing of children and young people across a range of often linked factors including care experience, poverty, race, gender, neurodiversity and will explain why disparity exists, or reform practice. </a:t>
            </a:r>
          </a:p>
          <a:p>
            <a:pPr marL="342900" marR="0" lvl="0" indent="-342900" defTabSz="91440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GB" sz="2400" b="0" i="0" u="none" strike="noStrike" kern="0" cap="none" spc="0" normalizeH="0" baseline="0" noProof="0" dirty="0">
                <a:ln>
                  <a:noFill/>
                </a:ln>
                <a:solidFill>
                  <a:prstClr val="white"/>
                </a:solidFill>
                <a:effectLst/>
                <a:uLnTx/>
                <a:uFillTx/>
              </a:rPr>
              <a:t>Is respectful, it hears the voice of the child by actively seeking out the views and wishes of all children, young people and their trusted adults. </a:t>
            </a:r>
          </a:p>
          <a:p>
            <a:pPr marL="342900" marR="0" lvl="0" indent="-342900" defTabSz="91440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GB" sz="2400" b="0" i="0" u="none" strike="noStrike" kern="0" cap="none" spc="0" normalizeH="0" baseline="0" noProof="0" dirty="0">
                <a:ln>
                  <a:noFill/>
                </a:ln>
                <a:solidFill>
                  <a:prstClr val="white"/>
                </a:solidFill>
                <a:effectLst/>
                <a:uLnTx/>
                <a:uFillTx/>
              </a:rPr>
              <a:t>It collaborates and empowers by providing choices and giving appropriate weight to those views and wishes when making decisions.  </a:t>
            </a:r>
          </a:p>
          <a:p>
            <a:pPr marL="342900" marR="0" lvl="0" indent="-342900" defTabSz="91440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GB" sz="2400" b="0" i="0" u="none" strike="noStrike" kern="0" cap="none" spc="0" normalizeH="0" baseline="0" noProof="0" dirty="0">
                <a:ln>
                  <a:noFill/>
                </a:ln>
                <a:solidFill>
                  <a:prstClr val="white"/>
                </a:solidFill>
                <a:effectLst/>
                <a:uLnTx/>
                <a:uFillTx/>
              </a:rPr>
              <a:t>Ensures the voice of the child or young person is heard and considered in consultative, advisory and scrutiny processes. </a:t>
            </a:r>
          </a:p>
          <a:p>
            <a:pPr marL="342900" marR="0" lvl="0" indent="-342900" defTabSz="91440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GB" sz="2400" b="0" i="0" u="none" strike="noStrike" kern="0" cap="none" spc="0" normalizeH="0" baseline="0" noProof="0" dirty="0">
                <a:ln>
                  <a:noFill/>
                </a:ln>
                <a:solidFill>
                  <a:prstClr val="white"/>
                </a:solidFill>
                <a:effectLst/>
                <a:uLnTx/>
                <a:uFillTx/>
              </a:rPr>
              <a:t>Delivers trust and confidence by displaying to children and young people that policing is committed to making them safer and meeting their needs</a:t>
            </a:r>
          </a:p>
        </p:txBody>
      </p:sp>
    </p:spTree>
    <p:extLst>
      <p:ext uri="{BB962C8B-B14F-4D97-AF65-F5344CB8AC3E}">
        <p14:creationId xmlns:p14="http://schemas.microsoft.com/office/powerpoint/2010/main" val="120542761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llege of Policing">
  <a:themeElements>
    <a:clrScheme name="College theme">
      <a:dk1>
        <a:srgbClr val="2E2C70"/>
      </a:dk1>
      <a:lt1>
        <a:sysClr val="window" lastClr="FFFFFF"/>
      </a:lt1>
      <a:dk2>
        <a:srgbClr val="2E2C70"/>
      </a:dk2>
      <a:lt2>
        <a:srgbClr val="FFFFFF"/>
      </a:lt2>
      <a:accent1>
        <a:srgbClr val="0D7EAB"/>
      </a:accent1>
      <a:accent2>
        <a:srgbClr val="C75000"/>
      </a:accent2>
      <a:accent3>
        <a:srgbClr val="35826A"/>
      </a:accent3>
      <a:accent4>
        <a:srgbClr val="5D4FB5"/>
      </a:accent4>
      <a:accent5>
        <a:srgbClr val="687887"/>
      </a:accent5>
      <a:accent6>
        <a:srgbClr val="DC143C"/>
      </a:accent6>
      <a:hlink>
        <a:srgbClr val="2E2C70"/>
      </a:hlink>
      <a:folHlink>
        <a:srgbClr val="650017"/>
      </a:folHlink>
    </a:clrScheme>
    <a:fontScheme name="College of Polic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P-PowerPoint" id="{B1EFFFD1-4707-4CDE-9C7B-D6967C3A274E}" vid="{19F9784B-68B7-490C-8F6A-3E835EE6CA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ank">
  <a:themeElements>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clrMap bg1="lt1" tx1="dk1" bg2="lt2" tx2="dk2" accent1="accent1" accent2="accent2" accent3="accent3" accent4="accent4" accent5="accent5" accent6="accent6" hlink="hlink" folHlink="folHlink"/>
    </a:extraClrScheme>
    <a:extraClrScheme>
      <a:clrScheme name="blank 2">
        <a:dk1>
          <a:srgbClr val="003E72"/>
        </a:dk1>
        <a:lt1>
          <a:srgbClr val="FFFFFF"/>
        </a:lt1>
        <a:dk2>
          <a:srgbClr val="FFFFFF"/>
        </a:dk2>
        <a:lt2>
          <a:srgbClr val="83AFB4"/>
        </a:lt2>
        <a:accent1>
          <a:srgbClr val="6AADE4"/>
        </a:accent1>
        <a:accent2>
          <a:srgbClr val="EFBD47"/>
        </a:accent2>
        <a:accent3>
          <a:srgbClr val="FFFFFF"/>
        </a:accent3>
        <a:accent4>
          <a:srgbClr val="003460"/>
        </a:accent4>
        <a:accent5>
          <a:srgbClr val="B9D3EF"/>
        </a:accent5>
        <a:accent6>
          <a:srgbClr val="D9AB3F"/>
        </a:accent6>
        <a:hlink>
          <a:srgbClr val="A8B400"/>
        </a:hlink>
        <a:folHlink>
          <a:srgbClr val="6A4061"/>
        </a:folHlink>
      </a:clrScheme>
      <a:clrMap bg1="lt1" tx1="dk1" bg2="lt2" tx2="dk2" accent1="accent1" accent2="accent2" accent3="accent3" accent4="accent4" accent5="accent5" accent6="accent6" hlink="hlink" folHlink="folHlink"/>
    </a:extraClrScheme>
    <a:extraClrScheme>
      <a:clrScheme name="blank 3">
        <a:dk1>
          <a:srgbClr val="003E72"/>
        </a:dk1>
        <a:lt1>
          <a:srgbClr val="FFFFFF"/>
        </a:lt1>
        <a:dk2>
          <a:srgbClr val="FFFFFF"/>
        </a:dk2>
        <a:lt2>
          <a:srgbClr val="156570"/>
        </a:lt2>
        <a:accent1>
          <a:srgbClr val="003E72"/>
        </a:accent1>
        <a:accent2>
          <a:srgbClr val="C84E00"/>
        </a:accent2>
        <a:accent3>
          <a:srgbClr val="FFFFFF"/>
        </a:accent3>
        <a:accent4>
          <a:srgbClr val="003460"/>
        </a:accent4>
        <a:accent5>
          <a:srgbClr val="AAAFBC"/>
        </a:accent5>
        <a:accent6>
          <a:srgbClr val="B54600"/>
        </a:accent6>
        <a:hlink>
          <a:srgbClr val="435125"/>
        </a:hlink>
        <a:folHlink>
          <a:srgbClr val="412D5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9db4916-8baa-4d49-bd09-c4d07add126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2C553FD4797B4AA719864A74C6C951" ma:contentTypeVersion="14" ma:contentTypeDescription="Create a new document." ma:contentTypeScope="" ma:versionID="701ecdb74eb8b9c85446ee110a603f28">
  <xsd:schema xmlns:xsd="http://www.w3.org/2001/XMLSchema" xmlns:xs="http://www.w3.org/2001/XMLSchema" xmlns:p="http://schemas.microsoft.com/office/2006/metadata/properties" xmlns:ns3="e9db4916-8baa-4d49-bd09-c4d07add126b" xmlns:ns4="3fa88d97-2eec-4067-8983-e1e5dfce28c6" targetNamespace="http://schemas.microsoft.com/office/2006/metadata/properties" ma:root="true" ma:fieldsID="0e213475eb4f11957666cd786ecaf5a6" ns3:_="" ns4:_="">
    <xsd:import namespace="e9db4916-8baa-4d49-bd09-c4d07add126b"/>
    <xsd:import namespace="3fa88d97-2eec-4067-8983-e1e5dfce28c6"/>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4:SharedWithUsers" minOccurs="0"/>
                <xsd:element ref="ns4:SharedWithDetails" minOccurs="0"/>
                <xsd:element ref="ns4:SharingHintHash" minOccurs="0"/>
                <xsd:element ref="ns3:_activity"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db4916-8baa-4d49-bd09-c4d07add12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a88d97-2eec-4067-8983-e1e5dfce28c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4F2A14-6E3E-42DB-9DDF-6F60DA1D2531}">
  <ds:schemaRefs>
    <ds:schemaRef ds:uri="http://schemas.microsoft.com/office/2006/documentManagement/types"/>
    <ds:schemaRef ds:uri="http://schemas.microsoft.com/office/infopath/2007/PartnerControls"/>
    <ds:schemaRef ds:uri="3fa88d97-2eec-4067-8983-e1e5dfce28c6"/>
    <ds:schemaRef ds:uri="http://purl.org/dc/elements/1.1/"/>
    <ds:schemaRef ds:uri="http://schemas.microsoft.com/office/2006/metadata/properties"/>
    <ds:schemaRef ds:uri="e9db4916-8baa-4d49-bd09-c4d07add126b"/>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7E8EDED-C603-4632-A809-857A87BDD295}">
  <ds:schemaRefs>
    <ds:schemaRef ds:uri="http://schemas.microsoft.com/sharepoint/v3/contenttype/forms"/>
  </ds:schemaRefs>
</ds:datastoreItem>
</file>

<file path=customXml/itemProps3.xml><?xml version="1.0" encoding="utf-8"?>
<ds:datastoreItem xmlns:ds="http://schemas.openxmlformats.org/officeDocument/2006/customXml" ds:itemID="{0DF4425F-2499-4389-943E-A8DA3DA2C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db4916-8baa-4d49-bd09-c4d07add126b"/>
    <ds:schemaRef ds:uri="3fa88d97-2eec-4067-8983-e1e5dfce28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73</TotalTime>
  <Words>3095</Words>
  <Application>Microsoft Office PowerPoint</Application>
  <PresentationFormat>Widescreen</PresentationFormat>
  <Paragraphs>225</Paragraphs>
  <Slides>26</Slides>
  <Notes>16</Notes>
  <HiddenSlides>0</HiddenSlides>
  <MMClips>0</MMClips>
  <ScaleCrop>false</ScaleCrop>
  <HeadingPairs>
    <vt:vector size="6" baseType="variant">
      <vt:variant>
        <vt:lpstr>Fonts Used</vt:lpstr>
      </vt:variant>
      <vt:variant>
        <vt:i4>16</vt:i4>
      </vt:variant>
      <vt:variant>
        <vt:lpstr>Theme</vt:lpstr>
      </vt:variant>
      <vt:variant>
        <vt:i4>5</vt:i4>
      </vt:variant>
      <vt:variant>
        <vt:lpstr>Slide Titles</vt:lpstr>
      </vt:variant>
      <vt:variant>
        <vt:i4>26</vt:i4>
      </vt:variant>
    </vt:vector>
  </HeadingPairs>
  <TitlesOfParts>
    <vt:vector size="47" baseType="lpstr">
      <vt:lpstr>ＭＳ Ｐゴシック</vt:lpstr>
      <vt:lpstr>Abadi</vt:lpstr>
      <vt:lpstr>Abadi MT Condensed Light</vt:lpstr>
      <vt:lpstr>Aptos</vt:lpstr>
      <vt:lpstr>Arial</vt:lpstr>
      <vt:lpstr>Calibri</vt:lpstr>
      <vt:lpstr>Calibri Light</vt:lpstr>
      <vt:lpstr>Courier New</vt:lpstr>
      <vt:lpstr>Fira Sans Black</vt:lpstr>
      <vt:lpstr>Georgia</vt:lpstr>
      <vt:lpstr>Montserrat</vt:lpstr>
      <vt:lpstr>Nerko One</vt:lpstr>
      <vt:lpstr>Poppins</vt:lpstr>
      <vt:lpstr>Roboto</vt:lpstr>
      <vt:lpstr>Times New Roman</vt:lpstr>
      <vt:lpstr>Wingdings</vt:lpstr>
      <vt:lpstr>1_Office Theme</vt:lpstr>
      <vt:lpstr>College of Policing</vt:lpstr>
      <vt:lpstr>Office Theme</vt:lpstr>
      <vt:lpstr>blank</vt:lpstr>
      <vt:lpstr>Simple Light</vt:lpstr>
      <vt:lpstr>Preventing Youth Violence:  Research &amp; Evidence Conference 2025</vt:lpstr>
      <vt:lpstr>Re-considering procedural justice</vt:lpstr>
      <vt:lpstr>There is strong evidence for PJ, but…</vt:lpstr>
      <vt:lpstr>PowerPoint Presentation</vt:lpstr>
      <vt:lpstr>Embedding Procedural  Justice</vt:lpstr>
      <vt:lpstr>Children and Young Persons Policing Strategy 2024 - 2027</vt:lpstr>
      <vt:lpstr>PowerPoint Presentation</vt:lpstr>
      <vt:lpstr>What Builds Legitimacy?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South Yorkshire Police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Youth Violence:  Research &amp; Evidence Conference 2025</dc:title>
  <dc:creator>MIKE PARKER</dc:creator>
  <cp:lastModifiedBy>Stevens, Jade (C0664)</cp:lastModifiedBy>
  <cp:revision>10</cp:revision>
  <dcterms:created xsi:type="dcterms:W3CDTF">2025-02-07T16:20:27Z</dcterms:created>
  <dcterms:modified xsi:type="dcterms:W3CDTF">2025-02-17T15:22:44Z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529d828-a824-4b78-ab24-eaae5922aa38_Enabled">
    <vt:lpwstr>true</vt:lpwstr>
  </property>
  <property fmtid="{D5CDD505-2E9C-101B-9397-08002B2CF9AE}" pid="3" name="MSIP_Label_f529d828-a824-4b78-ab24-eaae5922aa38_SetDate">
    <vt:lpwstr>2025-02-07T16:21:40Z</vt:lpwstr>
  </property>
  <property fmtid="{D5CDD505-2E9C-101B-9397-08002B2CF9AE}" pid="4" name="MSIP_Label_f529d828-a824-4b78-ab24-eaae5922aa38_Method">
    <vt:lpwstr>Standard</vt:lpwstr>
  </property>
  <property fmtid="{D5CDD505-2E9C-101B-9397-08002B2CF9AE}" pid="5" name="MSIP_Label_f529d828-a824-4b78-ab24-eaae5922aa38_Name">
    <vt:lpwstr>OFFICIAL</vt:lpwstr>
  </property>
  <property fmtid="{D5CDD505-2E9C-101B-9397-08002B2CF9AE}" pid="6" name="MSIP_Label_f529d828-a824-4b78-ab24-eaae5922aa38_SiteId">
    <vt:lpwstr>b23255a1-8f78-4144-8904-31f019036ade</vt:lpwstr>
  </property>
  <property fmtid="{D5CDD505-2E9C-101B-9397-08002B2CF9AE}" pid="7" name="MSIP_Label_f529d828-a824-4b78-ab24-eaae5922aa38_ActionId">
    <vt:lpwstr>3d133993-e581-465e-ab94-0b89a3860129</vt:lpwstr>
  </property>
  <property fmtid="{D5CDD505-2E9C-101B-9397-08002B2CF9AE}" pid="8" name="MSIP_Label_f529d828-a824-4b78-ab24-eaae5922aa38_ContentBits">
    <vt:lpwstr>0</vt:lpwstr>
  </property>
  <property fmtid="{D5CDD505-2E9C-101B-9397-08002B2CF9AE}" pid="9" name="ContentTypeId">
    <vt:lpwstr>0x010100522C553FD4797B4AA719864A74C6C951</vt:lpwstr>
  </property>
  <property fmtid="{D5CDD505-2E9C-101B-9397-08002B2CF9AE}" pid="10" name="MediaServiceImageTags">
    <vt:lpwstr/>
  </property>
</Properties>
</file>